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82" r:id="rId7"/>
    <p:sldId id="286" r:id="rId8"/>
    <p:sldId id="284" r:id="rId9"/>
    <p:sldId id="285" r:id="rId10"/>
    <p:sldId id="287" r:id="rId11"/>
    <p:sldId id="288" r:id="rId12"/>
    <p:sldId id="289" r:id="rId13"/>
    <p:sldId id="290" r:id="rId14"/>
    <p:sldId id="299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73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185" autoAdjust="0"/>
  </p:normalViewPr>
  <p:slideViewPr>
    <p:cSldViewPr snapToGrid="0" showGuides="1">
      <p:cViewPr varScale="1">
        <p:scale>
          <a:sx n="60" d="100"/>
          <a:sy n="60" d="100"/>
        </p:scale>
        <p:origin x="856" y="64"/>
      </p:cViewPr>
      <p:guideLst/>
    </p:cSldViewPr>
  </p:slideViewPr>
  <p:outlineViewPr>
    <p:cViewPr>
      <p:scale>
        <a:sx n="33" d="100"/>
        <a:sy n="33" d="100"/>
      </p:scale>
      <p:origin x="0" y="-1646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05.10.2022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02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rgbClr val="04316A">
                  <a:alpha val="50000"/>
                </a:srgb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7" name="Grafik 58">
            <a:extLst>
              <a:ext uri="{FF2B5EF4-FFF2-40B4-BE49-F238E27FC236}">
                <a16:creationId xmlns:a16="http://schemas.microsoft.com/office/drawing/2014/main" id="{2DC4FFC6-FAE6-4875-89B0-1ECA9FE11309}"/>
              </a:ext>
            </a:extLst>
          </p:cNvPr>
          <p:cNvGrpSpPr/>
          <p:nvPr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52ECEA4-6656-46DE-9913-B481507F2246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79E51346-5508-499A-8840-A445143E194B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EC65699C-B90A-4423-8DFB-925E7DB6372A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FCA0445-E885-4586-965F-FFAEC07B96ED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90404EAA-0A9F-4486-BEA0-E1D3BC2B6829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467CE4D5-5969-4819-A1C9-F28582C22293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DAFAB8A-499E-49DF-862C-32DB81723988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B3236A54-2054-449A-AC93-3D0F670D2A9A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E11870F-FADC-4794-A5C5-3C43EAD0C96E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8D950FC3-3406-4DBD-8342-8E86902B49E9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61DEE7-FA97-4D40-AD1F-DFB7333BE0D3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F48D468-4FD0-47CD-9EFA-213DAF6460DE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572A9B8-BB77-4409-9957-B5EF1AF3C647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C3D82CBA-6BA9-4E0E-89A1-9DB55B624275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F0B7101C-8A06-4C31-8B9D-1DD14C7ECCED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C6588993-91D7-4B87-B499-9787249D68ED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530EAFC5-9213-43E9-9190-5CFA81311F29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1BA7E68F-6407-47E4-8F15-79F9D15B1416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B2556C23-7C99-4EF2-9C85-0B8D8E280B7F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F2740D03-BE3A-462A-AAB6-346D31E4A20B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2F843795-2408-4DE2-B9E7-B8419EDB119F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6CE6EA25-7BE1-4052-8087-731858ED9056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C9F2AD7C-ED67-46D2-8E7E-860830754931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C890DC2-DA6A-4DE9-976A-00CEAD68A42D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3026ADC9-3D08-44CA-B5E2-65596CD49C59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830A4AC1-FAFE-4085-97C7-4BABD2C59760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0A743164-F39A-4D7A-9201-55B5DF800CAA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15F62335-97D3-4DC8-B924-1F2A2E4FE3F4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D4BF07-72DC-4EDB-880B-1727E5AB33D9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F0A8475-C6A2-40ED-AE15-51D256F29762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472698C7-FAED-464E-8C95-A8A527C9439B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5687A4E5-6D4C-4960-BF60-EF280571D6B7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1F9927D-2299-4C7E-B7FB-ED71EED437E0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8EDB79E9-0BB3-429F-A0D0-C6421D380BCF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211CCF14-D088-4F12-87A3-F02BA433223E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25C55DBA-F1D8-477B-8454-DE3391EEE5ED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D150D2AE-0BE5-4800-B534-94FF96EE9342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F2D7A54C-FE5A-43FA-B6B0-501E9CF23730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B116172-570C-491B-A5D3-32EDF4F069E1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3C509B38-8B16-4AED-A22D-35AA7AFA0153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67F6E260-C839-43D5-AF3A-3AD26008F1A3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A26BA3C-01B4-4427-AE71-1BD21FD24DBB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B4639F7-98A7-4328-8641-FA27C26ADC90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2EF2C88B-8A45-4AF9-9D20-04519AD81DF9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7B86B0B-C4A7-4AFD-8122-DF386EF962BF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64A0984-5057-43BB-9735-F9390B9601F9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3DFDDD7B-43D5-4745-92F5-08C0F71D8E2E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40503A6E-2755-4882-BD30-B3AE0CF6AD1E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0985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5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9DCC-C083-464B-9188-7EB255ADBFD1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1FE3678F-E977-4C19-90B6-B0E629A1CC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0423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55CD5-F537-4FAF-90D9-1AC1A1040E1E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E5921DB5-C487-446D-8EFE-53C3F04AF6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4209080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5DA6-A43F-49F3-9CC7-A754E4C8C46B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6AAB2FBA-AC5D-4A9E-A6B0-6FC88EB49D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750319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39E1-AF18-4617-91A6-7099A8F6B4D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D129A85-2DE5-4A1E-9787-1EAAF84A55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910237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239E1-AF18-4617-91A6-7099A8F6B4D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1D129A85-2DE5-4A1E-9787-1EAAF84A55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05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864-F6DA-44D7-8038-5A32107BEE9F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EB0DE0-0528-4763-98E8-6E08E83F85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235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Bl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2B9C23-6B33-4CFF-B2CE-B6C8CE8A6694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77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E023-0D02-4C20-A2A8-E1D55170824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042E1E51-BB05-4BC9-B9E7-88B48544B4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60379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E023-0D02-4C20-A2A8-E1D55170824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extplatzhalter 9">
            <a:extLst>
              <a:ext uri="{FF2B5EF4-FFF2-40B4-BE49-F238E27FC236}">
                <a16:creationId xmlns:a16="http://schemas.microsoft.com/office/drawing/2014/main" id="{042E1E51-BB05-4BC9-B9E7-88B48544B4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01558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350198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rgbClr val="04316A">
                  <a:alpha val="50000"/>
                </a:srgb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913731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61" name="Grafik 58">
            <a:extLst>
              <a:ext uri="{FF2B5EF4-FFF2-40B4-BE49-F238E27FC236}">
                <a16:creationId xmlns:a16="http://schemas.microsoft.com/office/drawing/2014/main" id="{53522CE8-55BD-4F7C-96A7-79F46A813B4D}"/>
              </a:ext>
            </a:extLst>
          </p:cNvPr>
          <p:cNvGrpSpPr/>
          <p:nvPr userDrawn="1"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72A3A2F6-F6A4-4C76-BB8D-53E82635E162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236E5B6-6BA4-4472-B31E-2FDC6165E221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CE22197-C271-49C5-A47A-0D6E2767685B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17B446CD-4932-4B54-8534-38B12ED35FCC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8CAD835C-D576-43D7-BD53-372D42EA8BE4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5B1A81BE-49EB-4592-B058-727964682DA9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81686319-9D28-4AA4-8BCB-B200EC8076AE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2883316F-93DD-470B-AE6D-EC7199E90E5A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3A03AE6D-731D-486D-BF03-B7682CE73877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0BC58715-4234-4BAF-9DEC-E1A633B3E880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AB177348-6304-4C03-8E10-5755939A6B4D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1AE1C54B-2C42-4179-9369-683AD0CB8417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0C911568-388A-4D51-92C0-68D1EF2D3260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16FAC825-E8EA-4AB3-9C88-D18F28BB7C1C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2BD6337-35D1-4F86-A79F-38D3FC1E5ED4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7AE95A36-9F69-4457-A8DF-BCDA84A49D47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D275033C-75C9-4B7C-B1A6-9883CB6F824C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A42CBD8A-2900-44CB-9BE9-F04489E2D6CD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CF639886-EF73-41FD-958C-2FB7ACAF2C26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BFD2F9D9-C08C-4BBB-9475-D515466B7770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DE31DDE7-22FA-412F-90E0-B4CE59163995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BCD3847D-CAB8-49AC-A420-4B5C0B7E36C8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F87532AB-96A4-4F81-99D3-B5A7490313BF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6D62D10D-E37B-4B6B-8B80-2B03F644B26D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3027997A-9E05-4A1F-B8BC-F79212D2BAFB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B4FF0AA0-E5C9-45FE-A03C-6E21AAC93613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A685721-25F4-4C4C-8586-0A86197C1DAA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6E19AE1C-BB79-45B4-9331-474270B4D247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C38534B-1755-4EEA-BD43-3EDFC98614AC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AFAE02A0-943E-4718-9A7A-FF95A5FE0F74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874085F0-4A73-431E-8765-016BC1B830EF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150447EB-8777-419D-888A-78517E331643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C52C10FD-C65D-4810-8AE3-A5FBB40B4FDD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E10491B4-8398-4E7D-842F-946AC6727C03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64A7F363-BECF-4DED-96FF-2551991C7575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85BE301-9872-47F2-AFBD-FB3F120124EB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475EC96F-919F-4D3F-949D-8560FEEA4E50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6660FBF8-411E-4AA8-98BB-C8E6FD136C3C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772FA31D-EF28-4038-81A3-021CD87936C4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8BD913F-4C62-44BA-BD5C-9CD52EB68225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FE3B18E0-75EE-4668-B758-235F8B53E006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FEA341A5-5F3C-4D35-AD96-F1451D4D78A4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C5DD879D-8176-4140-9BD9-000186946179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C9C767EF-A006-4CCD-BA95-925DE5BD92DA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556A9A39-719D-49F0-BD55-955AEDABDC87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3F012C06-B450-4644-B6AA-1128BF4E578B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B5272469-0440-4E6D-B815-93FFFF13D467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010D2CFB-2338-49EE-8E37-567F1F113C4C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547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3C1E1-AC59-4719-B48A-47AE7D11D1F4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BB1FDB65-A456-4049-8E16-FA93963151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737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4EC9FF-6002-4A37-9413-45C62B7BA863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2" name="Grafik 58">
            <a:extLst>
              <a:ext uri="{FF2B5EF4-FFF2-40B4-BE49-F238E27FC236}">
                <a16:creationId xmlns:a16="http://schemas.microsoft.com/office/drawing/2014/main" id="{C12F7196-B6AF-4D5A-BCEC-74C50649AA95}"/>
              </a:ext>
            </a:extLst>
          </p:cNvPr>
          <p:cNvGrpSpPr/>
          <p:nvPr userDrawn="1"/>
        </p:nvGrpSpPr>
        <p:grpSpPr>
          <a:xfrm>
            <a:off x="520163" y="293688"/>
            <a:ext cx="2592823" cy="362285"/>
            <a:chOff x="2151786" y="327912"/>
            <a:chExt cx="2333060" cy="325989"/>
          </a:xfrm>
          <a:solidFill>
            <a:schemeClr val="tx1"/>
          </a:solidFill>
        </p:grpSpPr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3570115B-38E7-4423-AF21-C41E605BA5CB}"/>
                </a:ext>
              </a:extLst>
            </p:cNvPr>
            <p:cNvSpPr/>
            <p:nvPr/>
          </p:nvSpPr>
          <p:spPr>
            <a:xfrm>
              <a:off x="2151786" y="334274"/>
              <a:ext cx="70316" cy="111996"/>
            </a:xfrm>
            <a:custGeom>
              <a:avLst/>
              <a:gdLst>
                <a:gd name="connsiteX0" fmla="*/ 70317 w 70316"/>
                <a:gd name="connsiteY0" fmla="*/ 18294 h 111996"/>
                <a:gd name="connsiteX1" fmla="*/ 19886 w 70316"/>
                <a:gd name="connsiteY1" fmla="*/ 18294 h 111996"/>
                <a:gd name="connsiteX2" fmla="*/ 19886 w 70316"/>
                <a:gd name="connsiteY2" fmla="*/ 46135 h 111996"/>
                <a:gd name="connsiteX3" fmla="*/ 57588 w 70316"/>
                <a:gd name="connsiteY3" fmla="*/ 46135 h 111996"/>
                <a:gd name="connsiteX4" fmla="*/ 57588 w 70316"/>
                <a:gd name="connsiteY4" fmla="*/ 64273 h 111996"/>
                <a:gd name="connsiteX5" fmla="*/ 19886 w 70316"/>
                <a:gd name="connsiteY5" fmla="*/ 64273 h 111996"/>
                <a:gd name="connsiteX6" fmla="*/ 19886 w 70316"/>
                <a:gd name="connsiteY6" fmla="*/ 111997 h 111996"/>
                <a:gd name="connsiteX7" fmla="*/ 0 w 70316"/>
                <a:gd name="connsiteY7" fmla="*/ 111997 h 111996"/>
                <a:gd name="connsiteX8" fmla="*/ 0 w 70316"/>
                <a:gd name="connsiteY8" fmla="*/ 0 h 111996"/>
                <a:gd name="connsiteX9" fmla="*/ 70317 w 70316"/>
                <a:gd name="connsiteY9" fmla="*/ 0 h 111996"/>
                <a:gd name="connsiteX10" fmla="*/ 70317 w 70316"/>
                <a:gd name="connsiteY10" fmla="*/ 18294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316" h="111996">
                  <a:moveTo>
                    <a:pt x="70317" y="18294"/>
                  </a:moveTo>
                  <a:lnTo>
                    <a:pt x="19886" y="18294"/>
                  </a:lnTo>
                  <a:lnTo>
                    <a:pt x="19886" y="46135"/>
                  </a:lnTo>
                  <a:lnTo>
                    <a:pt x="57588" y="46135"/>
                  </a:lnTo>
                  <a:lnTo>
                    <a:pt x="57588" y="64273"/>
                  </a:lnTo>
                  <a:lnTo>
                    <a:pt x="19886" y="64273"/>
                  </a:lnTo>
                  <a:lnTo>
                    <a:pt x="19886" y="111997"/>
                  </a:lnTo>
                  <a:lnTo>
                    <a:pt x="0" y="111997"/>
                  </a:lnTo>
                  <a:lnTo>
                    <a:pt x="0" y="0"/>
                  </a:lnTo>
                  <a:lnTo>
                    <a:pt x="70317" y="0"/>
                  </a:lnTo>
                  <a:lnTo>
                    <a:pt x="70317" y="1829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5BE73EAB-8FF3-4947-99EB-48C12882E216}"/>
                </a:ext>
              </a:extLst>
            </p:cNvPr>
            <p:cNvSpPr/>
            <p:nvPr/>
          </p:nvSpPr>
          <p:spPr>
            <a:xfrm>
              <a:off x="2232916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7F576AE8-682C-4FD9-A7AB-3712F1C4158C}"/>
                </a:ext>
              </a:extLst>
            </p:cNvPr>
            <p:cNvSpPr/>
            <p:nvPr/>
          </p:nvSpPr>
          <p:spPr>
            <a:xfrm>
              <a:off x="2295365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7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7 w 24022"/>
                <a:gd name="connsiteY8" fmla="*/ 35952 h 116926"/>
                <a:gd name="connsiteX9" fmla="*/ 21477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7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7" y="35952"/>
                  </a:lnTo>
                  <a:lnTo>
                    <a:pt x="21477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4E61C4B4-5AEA-4AB7-83C5-A3A8B139576F}"/>
                </a:ext>
              </a:extLst>
            </p:cNvPr>
            <p:cNvSpPr/>
            <p:nvPr/>
          </p:nvSpPr>
          <p:spPr>
            <a:xfrm>
              <a:off x="2336779" y="363231"/>
              <a:ext cx="73976" cy="84948"/>
            </a:xfrm>
            <a:custGeom>
              <a:avLst/>
              <a:gdLst>
                <a:gd name="connsiteX0" fmla="*/ 40089 w 73976"/>
                <a:gd name="connsiteY0" fmla="*/ 84949 h 84948"/>
                <a:gd name="connsiteX1" fmla="*/ 0 w 73976"/>
                <a:gd name="connsiteY1" fmla="*/ 42317 h 84948"/>
                <a:gd name="connsiteX2" fmla="*/ 38024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49 w 73976"/>
                <a:gd name="connsiteY5" fmla="*/ 48999 h 84948"/>
                <a:gd name="connsiteX6" fmla="*/ 40248 w 73976"/>
                <a:gd name="connsiteY6" fmla="*/ 68725 h 84948"/>
                <a:gd name="connsiteX7" fmla="*/ 60134 w 73976"/>
                <a:gd name="connsiteY7" fmla="*/ 59179 h 84948"/>
                <a:gd name="connsiteX8" fmla="*/ 71905 w 73976"/>
                <a:gd name="connsiteY8" fmla="*/ 71589 h 84948"/>
                <a:gd name="connsiteX9" fmla="*/ 40089 w 73976"/>
                <a:gd name="connsiteY9" fmla="*/ 84949 h 84948"/>
                <a:gd name="connsiteX10" fmla="*/ 18931 w 73976"/>
                <a:gd name="connsiteY10" fmla="*/ 35154 h 84948"/>
                <a:gd name="connsiteX11" fmla="*/ 55679 w 73976"/>
                <a:gd name="connsiteY11" fmla="*/ 35154 h 84948"/>
                <a:gd name="connsiteX12" fmla="*/ 37703 w 73976"/>
                <a:gd name="connsiteY12" fmla="*/ 15587 h 84948"/>
                <a:gd name="connsiteX13" fmla="*/ 18931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9" y="84949"/>
                  </a:moveTo>
                  <a:cubicBezTo>
                    <a:pt x="16067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8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69" y="65862"/>
                    <a:pt x="60134" y="59179"/>
                  </a:cubicBezTo>
                  <a:lnTo>
                    <a:pt x="71905" y="71589"/>
                  </a:lnTo>
                  <a:cubicBezTo>
                    <a:pt x="62680" y="80653"/>
                    <a:pt x="52341" y="84949"/>
                    <a:pt x="40089" y="84949"/>
                  </a:cubicBezTo>
                  <a:close/>
                  <a:moveTo>
                    <a:pt x="18931" y="35154"/>
                  </a:moveTo>
                  <a:lnTo>
                    <a:pt x="55679" y="35154"/>
                  </a:lnTo>
                  <a:cubicBezTo>
                    <a:pt x="54883" y="22744"/>
                    <a:pt x="48360" y="15587"/>
                    <a:pt x="37703" y="15587"/>
                  </a:cubicBezTo>
                  <a:cubicBezTo>
                    <a:pt x="27204" y="15587"/>
                    <a:pt x="20522" y="22587"/>
                    <a:pt x="18931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2DC690FD-4DD2-414A-ABD9-76C3CB5202DE}"/>
                </a:ext>
              </a:extLst>
            </p:cNvPr>
            <p:cNvSpPr/>
            <p:nvPr/>
          </p:nvSpPr>
          <p:spPr>
            <a:xfrm>
              <a:off x="2427215" y="327912"/>
              <a:ext cx="75723" cy="120267"/>
            </a:xfrm>
            <a:custGeom>
              <a:avLst/>
              <a:gdLst>
                <a:gd name="connsiteX0" fmla="*/ 0 w 75723"/>
                <a:gd name="connsiteY0" fmla="*/ 77635 h 120267"/>
                <a:gd name="connsiteX1" fmla="*/ 32929 w 75723"/>
                <a:gd name="connsiteY1" fmla="*/ 35319 h 120267"/>
                <a:gd name="connsiteX2" fmla="*/ 56474 w 75723"/>
                <a:gd name="connsiteY2" fmla="*/ 46294 h 120267"/>
                <a:gd name="connsiteX3" fmla="*/ 56792 w 75723"/>
                <a:gd name="connsiteY3" fmla="*/ 46294 h 120267"/>
                <a:gd name="connsiteX4" fmla="*/ 56792 w 75723"/>
                <a:gd name="connsiteY4" fmla="*/ 4773 h 120267"/>
                <a:gd name="connsiteX5" fmla="*/ 75723 w 75723"/>
                <a:gd name="connsiteY5" fmla="*/ 0 h 120267"/>
                <a:gd name="connsiteX6" fmla="*/ 75723 w 75723"/>
                <a:gd name="connsiteY6" fmla="*/ 118358 h 120267"/>
                <a:gd name="connsiteX7" fmla="*/ 57270 w 75723"/>
                <a:gd name="connsiteY7" fmla="*/ 118358 h 120267"/>
                <a:gd name="connsiteX8" fmla="*/ 57270 w 75723"/>
                <a:gd name="connsiteY8" fmla="*/ 108815 h 120267"/>
                <a:gd name="connsiteX9" fmla="*/ 56952 w 75723"/>
                <a:gd name="connsiteY9" fmla="*/ 108815 h 120267"/>
                <a:gd name="connsiteX10" fmla="*/ 32611 w 75723"/>
                <a:gd name="connsiteY10" fmla="*/ 120267 h 120267"/>
                <a:gd name="connsiteX11" fmla="*/ 0 w 75723"/>
                <a:gd name="connsiteY11" fmla="*/ 77635 h 120267"/>
                <a:gd name="connsiteX12" fmla="*/ 18772 w 75723"/>
                <a:gd name="connsiteY12" fmla="*/ 77635 h 120267"/>
                <a:gd name="connsiteX13" fmla="*/ 37543 w 75723"/>
                <a:gd name="connsiteY13" fmla="*/ 103564 h 120267"/>
                <a:gd name="connsiteX14" fmla="*/ 56792 w 75723"/>
                <a:gd name="connsiteY14" fmla="*/ 92904 h 120267"/>
                <a:gd name="connsiteX15" fmla="*/ 56792 w 75723"/>
                <a:gd name="connsiteY15" fmla="*/ 63316 h 120267"/>
                <a:gd name="connsiteX16" fmla="*/ 37543 w 75723"/>
                <a:gd name="connsiteY16" fmla="*/ 52497 h 120267"/>
                <a:gd name="connsiteX17" fmla="*/ 18772 w 75723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23" h="120267">
                  <a:moveTo>
                    <a:pt x="0" y="77635"/>
                  </a:moveTo>
                  <a:cubicBezTo>
                    <a:pt x="0" y="51542"/>
                    <a:pt x="13203" y="35319"/>
                    <a:pt x="32929" y="35319"/>
                  </a:cubicBezTo>
                  <a:cubicBezTo>
                    <a:pt x="43112" y="35319"/>
                    <a:pt x="51065" y="39615"/>
                    <a:pt x="56474" y="46294"/>
                  </a:cubicBezTo>
                  <a:lnTo>
                    <a:pt x="56792" y="46294"/>
                  </a:lnTo>
                  <a:lnTo>
                    <a:pt x="56792" y="4773"/>
                  </a:lnTo>
                  <a:lnTo>
                    <a:pt x="75723" y="0"/>
                  </a:lnTo>
                  <a:lnTo>
                    <a:pt x="75723" y="118358"/>
                  </a:lnTo>
                  <a:lnTo>
                    <a:pt x="57270" y="118358"/>
                  </a:lnTo>
                  <a:lnTo>
                    <a:pt x="57270" y="108815"/>
                  </a:lnTo>
                  <a:lnTo>
                    <a:pt x="56952" y="108815"/>
                  </a:lnTo>
                  <a:cubicBezTo>
                    <a:pt x="51065" y="115974"/>
                    <a:pt x="42632" y="120267"/>
                    <a:pt x="32611" y="120267"/>
                  </a:cubicBezTo>
                  <a:cubicBezTo>
                    <a:pt x="13362" y="120267"/>
                    <a:pt x="0" y="103882"/>
                    <a:pt x="0" y="77635"/>
                  </a:cubicBezTo>
                  <a:close/>
                  <a:moveTo>
                    <a:pt x="18772" y="77635"/>
                  </a:moveTo>
                  <a:cubicBezTo>
                    <a:pt x="18772" y="94180"/>
                    <a:pt x="25610" y="103564"/>
                    <a:pt x="37543" y="103564"/>
                  </a:cubicBezTo>
                  <a:cubicBezTo>
                    <a:pt x="44862" y="103564"/>
                    <a:pt x="50908" y="100064"/>
                    <a:pt x="56792" y="92904"/>
                  </a:cubicBezTo>
                  <a:lnTo>
                    <a:pt x="56792" y="63316"/>
                  </a:lnTo>
                  <a:cubicBezTo>
                    <a:pt x="51383" y="55997"/>
                    <a:pt x="45178" y="52497"/>
                    <a:pt x="37543" y="52497"/>
                  </a:cubicBezTo>
                  <a:cubicBezTo>
                    <a:pt x="25295" y="52497"/>
                    <a:pt x="18772" y="61407"/>
                    <a:pt x="18772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6D422D6B-002D-4DB8-9086-35C3CF674E5E}"/>
                </a:ext>
              </a:extLst>
            </p:cNvPr>
            <p:cNvSpPr/>
            <p:nvPr/>
          </p:nvSpPr>
          <p:spPr>
            <a:xfrm>
              <a:off x="2527597" y="363231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1" y="-3"/>
                    <a:pt x="46132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05C46400-D683-4505-8399-D1222C07CBFD}"/>
                </a:ext>
              </a:extLst>
            </p:cNvPr>
            <p:cNvSpPr/>
            <p:nvPr/>
          </p:nvSpPr>
          <p:spPr>
            <a:xfrm>
              <a:off x="2590043" y="329344"/>
              <a:ext cx="24022" cy="116926"/>
            </a:xfrm>
            <a:custGeom>
              <a:avLst/>
              <a:gdLst>
                <a:gd name="connsiteX0" fmla="*/ 24022 w 24022"/>
                <a:gd name="connsiteY0" fmla="*/ 11453 h 116926"/>
                <a:gd name="connsiteX1" fmla="*/ 11930 w 24022"/>
                <a:gd name="connsiteY1" fmla="*/ 22906 h 116926"/>
                <a:gd name="connsiteX2" fmla="*/ 0 w 24022"/>
                <a:gd name="connsiteY2" fmla="*/ 11453 h 116926"/>
                <a:gd name="connsiteX3" fmla="*/ 11930 w 24022"/>
                <a:gd name="connsiteY3" fmla="*/ 0 h 116926"/>
                <a:gd name="connsiteX4" fmla="*/ 24022 w 24022"/>
                <a:gd name="connsiteY4" fmla="*/ 11453 h 116926"/>
                <a:gd name="connsiteX5" fmla="*/ 21476 w 24022"/>
                <a:gd name="connsiteY5" fmla="*/ 116926 h 116926"/>
                <a:gd name="connsiteX6" fmla="*/ 2546 w 24022"/>
                <a:gd name="connsiteY6" fmla="*/ 116926 h 116926"/>
                <a:gd name="connsiteX7" fmla="*/ 2546 w 24022"/>
                <a:gd name="connsiteY7" fmla="*/ 35952 h 116926"/>
                <a:gd name="connsiteX8" fmla="*/ 21476 w 24022"/>
                <a:gd name="connsiteY8" fmla="*/ 35952 h 116926"/>
                <a:gd name="connsiteX9" fmla="*/ 21476 w 24022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2" h="116926">
                  <a:moveTo>
                    <a:pt x="24022" y="11453"/>
                  </a:moveTo>
                  <a:cubicBezTo>
                    <a:pt x="24022" y="18135"/>
                    <a:pt x="18613" y="22906"/>
                    <a:pt x="11930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30" y="0"/>
                  </a:cubicBezTo>
                  <a:cubicBezTo>
                    <a:pt x="18613" y="0"/>
                    <a:pt x="24022" y="4929"/>
                    <a:pt x="24022" y="11453"/>
                  </a:cubicBezTo>
                  <a:close/>
                  <a:moveTo>
                    <a:pt x="21476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76" y="35952"/>
                  </a:lnTo>
                  <a:lnTo>
                    <a:pt x="21476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D45119CE-CC5C-465B-8B7D-BB49CD794E54}"/>
                </a:ext>
              </a:extLst>
            </p:cNvPr>
            <p:cNvSpPr/>
            <p:nvPr/>
          </p:nvSpPr>
          <p:spPr>
            <a:xfrm>
              <a:off x="2631824" y="363228"/>
              <a:ext cx="68245" cy="84951"/>
            </a:xfrm>
            <a:custGeom>
              <a:avLst/>
              <a:gdLst>
                <a:gd name="connsiteX0" fmla="*/ 67771 w 68245"/>
                <a:gd name="connsiteY0" fmla="*/ 71908 h 84951"/>
                <a:gd name="connsiteX1" fmla="*/ 38816 w 68245"/>
                <a:gd name="connsiteY1" fmla="*/ 84951 h 84951"/>
                <a:gd name="connsiteX2" fmla="*/ 0 w 68245"/>
                <a:gd name="connsiteY2" fmla="*/ 42794 h 84951"/>
                <a:gd name="connsiteX3" fmla="*/ 39134 w 68245"/>
                <a:gd name="connsiteY3" fmla="*/ 0 h 84951"/>
                <a:gd name="connsiteX4" fmla="*/ 68245 w 68245"/>
                <a:gd name="connsiteY4" fmla="*/ 13839 h 84951"/>
                <a:gd name="connsiteX5" fmla="*/ 55201 w 68245"/>
                <a:gd name="connsiteY5" fmla="*/ 26250 h 84951"/>
                <a:gd name="connsiteX6" fmla="*/ 38975 w 68245"/>
                <a:gd name="connsiteY6" fmla="*/ 17340 h 84951"/>
                <a:gd name="connsiteX7" fmla="*/ 18931 w 68245"/>
                <a:gd name="connsiteY7" fmla="*/ 42476 h 84951"/>
                <a:gd name="connsiteX8" fmla="*/ 38816 w 68245"/>
                <a:gd name="connsiteY8" fmla="*/ 67771 h 84951"/>
                <a:gd name="connsiteX9" fmla="*/ 55520 w 68245"/>
                <a:gd name="connsiteY9" fmla="*/ 58861 h 84951"/>
                <a:gd name="connsiteX10" fmla="*/ 67771 w 68245"/>
                <a:gd name="connsiteY10" fmla="*/ 71908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245" h="84951">
                  <a:moveTo>
                    <a:pt x="67771" y="71908"/>
                  </a:moveTo>
                  <a:cubicBezTo>
                    <a:pt x="59656" y="80818"/>
                    <a:pt x="50428" y="84951"/>
                    <a:pt x="38816" y="84951"/>
                  </a:cubicBezTo>
                  <a:cubicBezTo>
                    <a:pt x="15590" y="84951"/>
                    <a:pt x="0" y="68248"/>
                    <a:pt x="0" y="42794"/>
                  </a:cubicBezTo>
                  <a:cubicBezTo>
                    <a:pt x="0" y="17340"/>
                    <a:pt x="15749" y="0"/>
                    <a:pt x="39134" y="0"/>
                  </a:cubicBezTo>
                  <a:cubicBezTo>
                    <a:pt x="51227" y="0"/>
                    <a:pt x="61248" y="4773"/>
                    <a:pt x="68245" y="13839"/>
                  </a:cubicBezTo>
                  <a:lnTo>
                    <a:pt x="55201" y="26250"/>
                  </a:lnTo>
                  <a:cubicBezTo>
                    <a:pt x="50428" y="20045"/>
                    <a:pt x="45337" y="17340"/>
                    <a:pt x="38975" y="17340"/>
                  </a:cubicBezTo>
                  <a:cubicBezTo>
                    <a:pt x="27042" y="17340"/>
                    <a:pt x="18931" y="27204"/>
                    <a:pt x="18931" y="42476"/>
                  </a:cubicBezTo>
                  <a:cubicBezTo>
                    <a:pt x="18931" y="57588"/>
                    <a:pt x="27045" y="67771"/>
                    <a:pt x="38816" y="67771"/>
                  </a:cubicBezTo>
                  <a:cubicBezTo>
                    <a:pt x="45181" y="67771"/>
                    <a:pt x="50269" y="64907"/>
                    <a:pt x="55520" y="58861"/>
                  </a:cubicBezTo>
                  <a:lnTo>
                    <a:pt x="67771" y="7190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D1A37ED-55CC-4F04-B80A-EC1569C44569}"/>
                </a:ext>
              </a:extLst>
            </p:cNvPr>
            <p:cNvSpPr/>
            <p:nvPr/>
          </p:nvSpPr>
          <p:spPr>
            <a:xfrm>
              <a:off x="2716310" y="327912"/>
              <a:ext cx="69680" cy="118358"/>
            </a:xfrm>
            <a:custGeom>
              <a:avLst/>
              <a:gdLst>
                <a:gd name="connsiteX0" fmla="*/ 69677 w 69680"/>
                <a:gd name="connsiteY0" fmla="*/ 118358 h 118358"/>
                <a:gd name="connsiteX1" fmla="*/ 50746 w 69680"/>
                <a:gd name="connsiteY1" fmla="*/ 118358 h 118358"/>
                <a:gd name="connsiteX2" fmla="*/ 50746 w 69680"/>
                <a:gd name="connsiteY2" fmla="*/ 72067 h 118358"/>
                <a:gd name="connsiteX3" fmla="*/ 35793 w 69680"/>
                <a:gd name="connsiteY3" fmla="*/ 52340 h 118358"/>
                <a:gd name="connsiteX4" fmla="*/ 18931 w 69680"/>
                <a:gd name="connsiteY4" fmla="*/ 71908 h 118358"/>
                <a:gd name="connsiteX5" fmla="*/ 18931 w 69680"/>
                <a:gd name="connsiteY5" fmla="*/ 118358 h 118358"/>
                <a:gd name="connsiteX6" fmla="*/ 0 w 69680"/>
                <a:gd name="connsiteY6" fmla="*/ 118358 h 118358"/>
                <a:gd name="connsiteX7" fmla="*/ 0 w 69680"/>
                <a:gd name="connsiteY7" fmla="*/ 4773 h 118358"/>
                <a:gd name="connsiteX8" fmla="*/ 18931 w 69680"/>
                <a:gd name="connsiteY8" fmla="*/ 0 h 118358"/>
                <a:gd name="connsiteX9" fmla="*/ 18931 w 69680"/>
                <a:gd name="connsiteY9" fmla="*/ 47090 h 118358"/>
                <a:gd name="connsiteX10" fmla="*/ 19249 w 69680"/>
                <a:gd name="connsiteY10" fmla="*/ 47090 h 118358"/>
                <a:gd name="connsiteX11" fmla="*/ 42953 w 69680"/>
                <a:gd name="connsiteY11" fmla="*/ 35319 h 118358"/>
                <a:gd name="connsiteX12" fmla="*/ 69680 w 69680"/>
                <a:gd name="connsiteY12" fmla="*/ 68092 h 118358"/>
                <a:gd name="connsiteX13" fmla="*/ 69680 w 69680"/>
                <a:gd name="connsiteY13" fmla="*/ 118358 h 118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118358">
                  <a:moveTo>
                    <a:pt x="69677" y="118358"/>
                  </a:moveTo>
                  <a:lnTo>
                    <a:pt x="50746" y="118358"/>
                  </a:lnTo>
                  <a:lnTo>
                    <a:pt x="50746" y="72067"/>
                  </a:lnTo>
                  <a:cubicBezTo>
                    <a:pt x="50746" y="60134"/>
                    <a:pt x="47087" y="52340"/>
                    <a:pt x="35793" y="52340"/>
                  </a:cubicBezTo>
                  <a:cubicBezTo>
                    <a:pt x="22749" y="52340"/>
                    <a:pt x="18931" y="62679"/>
                    <a:pt x="18931" y="71908"/>
                  </a:cubicBezTo>
                  <a:lnTo>
                    <a:pt x="18931" y="118358"/>
                  </a:lnTo>
                  <a:lnTo>
                    <a:pt x="0" y="118358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7090"/>
                  </a:lnTo>
                  <a:lnTo>
                    <a:pt x="19249" y="47090"/>
                  </a:lnTo>
                  <a:cubicBezTo>
                    <a:pt x="23863" y="39933"/>
                    <a:pt x="32293" y="35319"/>
                    <a:pt x="42953" y="35319"/>
                  </a:cubicBezTo>
                  <a:cubicBezTo>
                    <a:pt x="61725" y="35319"/>
                    <a:pt x="69680" y="49317"/>
                    <a:pt x="69680" y="68092"/>
                  </a:cubicBezTo>
                  <a:lnTo>
                    <a:pt x="69680" y="118358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BB4EA630-6DDB-4419-B0E8-D81B57B64450}"/>
                </a:ext>
              </a:extLst>
            </p:cNvPr>
            <p:cNvSpPr/>
            <p:nvPr/>
          </p:nvSpPr>
          <p:spPr>
            <a:xfrm>
              <a:off x="2807713" y="387569"/>
              <a:ext cx="39770" cy="17979"/>
            </a:xfrm>
            <a:custGeom>
              <a:avLst/>
              <a:gdLst>
                <a:gd name="connsiteX0" fmla="*/ 39771 w 39770"/>
                <a:gd name="connsiteY0" fmla="*/ 17979 h 17979"/>
                <a:gd name="connsiteX1" fmla="*/ 0 w 39770"/>
                <a:gd name="connsiteY1" fmla="*/ 17979 h 17979"/>
                <a:gd name="connsiteX2" fmla="*/ 0 w 39770"/>
                <a:gd name="connsiteY2" fmla="*/ 0 h 17979"/>
                <a:gd name="connsiteX3" fmla="*/ 39771 w 39770"/>
                <a:gd name="connsiteY3" fmla="*/ 0 h 17979"/>
                <a:gd name="connsiteX4" fmla="*/ 39771 w 39770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9">
                  <a:moveTo>
                    <a:pt x="39771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30801430-3258-4B8A-94EA-095B29DF8391}"/>
                </a:ext>
              </a:extLst>
            </p:cNvPr>
            <p:cNvSpPr/>
            <p:nvPr/>
          </p:nvSpPr>
          <p:spPr>
            <a:xfrm>
              <a:off x="2857227" y="334274"/>
              <a:ext cx="104359" cy="111996"/>
            </a:xfrm>
            <a:custGeom>
              <a:avLst/>
              <a:gdLst>
                <a:gd name="connsiteX0" fmla="*/ 41680 w 104359"/>
                <a:gd name="connsiteY0" fmla="*/ 0 h 111996"/>
                <a:gd name="connsiteX1" fmla="*/ 62680 w 104359"/>
                <a:gd name="connsiteY1" fmla="*/ 0 h 111996"/>
                <a:gd name="connsiteX2" fmla="*/ 104360 w 104359"/>
                <a:gd name="connsiteY2" fmla="*/ 111997 h 111996"/>
                <a:gd name="connsiteX3" fmla="*/ 82568 w 104359"/>
                <a:gd name="connsiteY3" fmla="*/ 111997 h 111996"/>
                <a:gd name="connsiteX4" fmla="*/ 74453 w 104359"/>
                <a:gd name="connsiteY4" fmla="*/ 88134 h 111996"/>
                <a:gd name="connsiteX5" fmla="*/ 29273 w 104359"/>
                <a:gd name="connsiteY5" fmla="*/ 88134 h 111996"/>
                <a:gd name="connsiteX6" fmla="*/ 21158 w 104359"/>
                <a:gd name="connsiteY6" fmla="*/ 111997 h 111996"/>
                <a:gd name="connsiteX7" fmla="*/ 0 w 104359"/>
                <a:gd name="connsiteY7" fmla="*/ 111997 h 111996"/>
                <a:gd name="connsiteX8" fmla="*/ 41680 w 104359"/>
                <a:gd name="connsiteY8" fmla="*/ 0 h 111996"/>
                <a:gd name="connsiteX9" fmla="*/ 35475 w 104359"/>
                <a:gd name="connsiteY9" fmla="*/ 70317 h 111996"/>
                <a:gd name="connsiteX10" fmla="*/ 68245 w 104359"/>
                <a:gd name="connsiteY10" fmla="*/ 70317 h 111996"/>
                <a:gd name="connsiteX11" fmla="*/ 52022 w 104359"/>
                <a:gd name="connsiteY11" fmla="*/ 22749 h 111996"/>
                <a:gd name="connsiteX12" fmla="*/ 51704 w 104359"/>
                <a:gd name="connsiteY12" fmla="*/ 22749 h 111996"/>
                <a:gd name="connsiteX13" fmla="*/ 35475 w 104359"/>
                <a:gd name="connsiteY13" fmla="*/ 7031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9" h="111996">
                  <a:moveTo>
                    <a:pt x="41680" y="0"/>
                  </a:moveTo>
                  <a:lnTo>
                    <a:pt x="62680" y="0"/>
                  </a:lnTo>
                  <a:lnTo>
                    <a:pt x="104360" y="111997"/>
                  </a:lnTo>
                  <a:lnTo>
                    <a:pt x="82568" y="111997"/>
                  </a:lnTo>
                  <a:lnTo>
                    <a:pt x="74453" y="88134"/>
                  </a:lnTo>
                  <a:lnTo>
                    <a:pt x="29273" y="88134"/>
                  </a:lnTo>
                  <a:lnTo>
                    <a:pt x="21158" y="111997"/>
                  </a:lnTo>
                  <a:lnTo>
                    <a:pt x="0" y="111997"/>
                  </a:lnTo>
                  <a:lnTo>
                    <a:pt x="41680" y="0"/>
                  </a:lnTo>
                  <a:close/>
                  <a:moveTo>
                    <a:pt x="35475" y="70317"/>
                  </a:moveTo>
                  <a:lnTo>
                    <a:pt x="68245" y="70317"/>
                  </a:lnTo>
                  <a:lnTo>
                    <a:pt x="52022" y="22749"/>
                  </a:lnTo>
                  <a:lnTo>
                    <a:pt x="51704" y="22749"/>
                  </a:lnTo>
                  <a:lnTo>
                    <a:pt x="35475" y="7031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C0371712-F9E1-44D8-9F17-4D47F792B99B}"/>
                </a:ext>
              </a:extLst>
            </p:cNvPr>
            <p:cNvSpPr/>
            <p:nvPr/>
          </p:nvSpPr>
          <p:spPr>
            <a:xfrm>
              <a:off x="2978197" y="328074"/>
              <a:ext cx="18930" cy="118196"/>
            </a:xfrm>
            <a:custGeom>
              <a:avLst/>
              <a:gdLst>
                <a:gd name="connsiteX0" fmla="*/ 18931 w 18930"/>
                <a:gd name="connsiteY0" fmla="*/ 118196 h 118196"/>
                <a:gd name="connsiteX1" fmla="*/ 0 w 18930"/>
                <a:gd name="connsiteY1" fmla="*/ 118196 h 118196"/>
                <a:gd name="connsiteX2" fmla="*/ 0 w 18930"/>
                <a:gd name="connsiteY2" fmla="*/ 4293 h 118196"/>
                <a:gd name="connsiteX3" fmla="*/ 18931 w 18930"/>
                <a:gd name="connsiteY3" fmla="*/ 0 h 118196"/>
                <a:gd name="connsiteX4" fmla="*/ 18931 w 18930"/>
                <a:gd name="connsiteY4" fmla="*/ 118196 h 11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6">
                  <a:moveTo>
                    <a:pt x="18931" y="118196"/>
                  </a:moveTo>
                  <a:lnTo>
                    <a:pt x="0" y="118196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866F655C-5858-4EEB-9445-093EB3BB6963}"/>
                </a:ext>
              </a:extLst>
            </p:cNvPr>
            <p:cNvSpPr/>
            <p:nvPr/>
          </p:nvSpPr>
          <p:spPr>
            <a:xfrm>
              <a:off x="3017659" y="363231"/>
              <a:ext cx="73976" cy="84948"/>
            </a:xfrm>
            <a:custGeom>
              <a:avLst/>
              <a:gdLst>
                <a:gd name="connsiteX0" fmla="*/ 40086 w 73976"/>
                <a:gd name="connsiteY0" fmla="*/ 84949 h 84948"/>
                <a:gd name="connsiteX1" fmla="*/ 0 w 73976"/>
                <a:gd name="connsiteY1" fmla="*/ 42317 h 84948"/>
                <a:gd name="connsiteX2" fmla="*/ 38021 w 73976"/>
                <a:gd name="connsiteY2" fmla="*/ 0 h 84948"/>
                <a:gd name="connsiteX3" fmla="*/ 73976 w 73976"/>
                <a:gd name="connsiteY3" fmla="*/ 41203 h 84948"/>
                <a:gd name="connsiteX4" fmla="*/ 73658 w 73976"/>
                <a:gd name="connsiteY4" fmla="*/ 48999 h 84948"/>
                <a:gd name="connsiteX5" fmla="*/ 19252 w 73976"/>
                <a:gd name="connsiteY5" fmla="*/ 48999 h 84948"/>
                <a:gd name="connsiteX6" fmla="*/ 40251 w 73976"/>
                <a:gd name="connsiteY6" fmla="*/ 68725 h 84948"/>
                <a:gd name="connsiteX7" fmla="*/ 60137 w 73976"/>
                <a:gd name="connsiteY7" fmla="*/ 59179 h 84948"/>
                <a:gd name="connsiteX8" fmla="*/ 71908 w 73976"/>
                <a:gd name="connsiteY8" fmla="*/ 71589 h 84948"/>
                <a:gd name="connsiteX9" fmla="*/ 40086 w 73976"/>
                <a:gd name="connsiteY9" fmla="*/ 84949 h 84948"/>
                <a:gd name="connsiteX10" fmla="*/ 18928 w 73976"/>
                <a:gd name="connsiteY10" fmla="*/ 35154 h 84948"/>
                <a:gd name="connsiteX11" fmla="*/ 55676 w 73976"/>
                <a:gd name="connsiteY11" fmla="*/ 35154 h 84948"/>
                <a:gd name="connsiteX12" fmla="*/ 37700 w 73976"/>
                <a:gd name="connsiteY12" fmla="*/ 15587 h 84948"/>
                <a:gd name="connsiteX13" fmla="*/ 18928 w 73976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48">
                  <a:moveTo>
                    <a:pt x="40086" y="84949"/>
                  </a:moveTo>
                  <a:cubicBezTo>
                    <a:pt x="16064" y="84949"/>
                    <a:pt x="0" y="67927"/>
                    <a:pt x="0" y="42317"/>
                  </a:cubicBezTo>
                  <a:cubicBezTo>
                    <a:pt x="0" y="17181"/>
                    <a:pt x="15430" y="0"/>
                    <a:pt x="38021" y="0"/>
                  </a:cubicBezTo>
                  <a:cubicBezTo>
                    <a:pt x="59816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52" y="48999"/>
                  </a:lnTo>
                  <a:cubicBezTo>
                    <a:pt x="21320" y="61566"/>
                    <a:pt x="28795" y="68725"/>
                    <a:pt x="40251" y="68725"/>
                  </a:cubicBezTo>
                  <a:cubicBezTo>
                    <a:pt x="47726" y="68725"/>
                    <a:pt x="53772" y="65862"/>
                    <a:pt x="60137" y="59179"/>
                  </a:cubicBezTo>
                  <a:lnTo>
                    <a:pt x="71908" y="71589"/>
                  </a:lnTo>
                  <a:cubicBezTo>
                    <a:pt x="62680" y="80653"/>
                    <a:pt x="52335" y="84949"/>
                    <a:pt x="40086" y="84949"/>
                  </a:cubicBezTo>
                  <a:close/>
                  <a:moveTo>
                    <a:pt x="18928" y="35154"/>
                  </a:moveTo>
                  <a:lnTo>
                    <a:pt x="55676" y="35154"/>
                  </a:lnTo>
                  <a:cubicBezTo>
                    <a:pt x="54883" y="22744"/>
                    <a:pt x="48360" y="15587"/>
                    <a:pt x="37700" y="15587"/>
                  </a:cubicBezTo>
                  <a:cubicBezTo>
                    <a:pt x="27201" y="15587"/>
                    <a:pt x="20519" y="22587"/>
                    <a:pt x="1892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B3CFDE4F-2A85-4CB8-BD13-8D35A057704C}"/>
                </a:ext>
              </a:extLst>
            </p:cNvPr>
            <p:cNvSpPr/>
            <p:nvPr/>
          </p:nvSpPr>
          <p:spPr>
            <a:xfrm>
              <a:off x="3101685" y="365297"/>
              <a:ext cx="77470" cy="80973"/>
            </a:xfrm>
            <a:custGeom>
              <a:avLst/>
              <a:gdLst>
                <a:gd name="connsiteX0" fmla="*/ 77471 w 77470"/>
                <a:gd name="connsiteY0" fmla="*/ 80974 h 80973"/>
                <a:gd name="connsiteX1" fmla="*/ 55835 w 77470"/>
                <a:gd name="connsiteY1" fmla="*/ 80974 h 80973"/>
                <a:gd name="connsiteX2" fmla="*/ 38495 w 77470"/>
                <a:gd name="connsiteY2" fmla="*/ 52974 h 80973"/>
                <a:gd name="connsiteX3" fmla="*/ 38180 w 77470"/>
                <a:gd name="connsiteY3" fmla="*/ 52974 h 80973"/>
                <a:gd name="connsiteX4" fmla="*/ 21315 w 77470"/>
                <a:gd name="connsiteY4" fmla="*/ 80974 h 80973"/>
                <a:gd name="connsiteX5" fmla="*/ 0 w 77470"/>
                <a:gd name="connsiteY5" fmla="*/ 80974 h 80973"/>
                <a:gd name="connsiteX6" fmla="*/ 27679 w 77470"/>
                <a:gd name="connsiteY6" fmla="*/ 38975 h 80973"/>
                <a:gd name="connsiteX7" fmla="*/ 2065 w 77470"/>
                <a:gd name="connsiteY7" fmla="*/ 0 h 80973"/>
                <a:gd name="connsiteX8" fmla="*/ 23383 w 77470"/>
                <a:gd name="connsiteY8" fmla="*/ 0 h 80973"/>
                <a:gd name="connsiteX9" fmla="*/ 38654 w 77470"/>
                <a:gd name="connsiteY9" fmla="*/ 24818 h 80973"/>
                <a:gd name="connsiteX10" fmla="*/ 38970 w 77470"/>
                <a:gd name="connsiteY10" fmla="*/ 24818 h 80973"/>
                <a:gd name="connsiteX11" fmla="*/ 54085 w 77470"/>
                <a:gd name="connsiteY11" fmla="*/ 0 h 80973"/>
                <a:gd name="connsiteX12" fmla="*/ 75084 w 77470"/>
                <a:gd name="connsiteY12" fmla="*/ 0 h 80973"/>
                <a:gd name="connsiteX13" fmla="*/ 49630 w 77470"/>
                <a:gd name="connsiteY13" fmla="*/ 38657 h 80973"/>
                <a:gd name="connsiteX14" fmla="*/ 77471 w 77470"/>
                <a:gd name="connsiteY14" fmla="*/ 80974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470" h="80973">
                  <a:moveTo>
                    <a:pt x="77471" y="80974"/>
                  </a:moveTo>
                  <a:lnTo>
                    <a:pt x="55835" y="80974"/>
                  </a:lnTo>
                  <a:lnTo>
                    <a:pt x="38495" y="52974"/>
                  </a:lnTo>
                  <a:lnTo>
                    <a:pt x="38180" y="52974"/>
                  </a:lnTo>
                  <a:lnTo>
                    <a:pt x="21315" y="80974"/>
                  </a:lnTo>
                  <a:lnTo>
                    <a:pt x="0" y="80974"/>
                  </a:lnTo>
                  <a:lnTo>
                    <a:pt x="27679" y="38975"/>
                  </a:lnTo>
                  <a:lnTo>
                    <a:pt x="2065" y="0"/>
                  </a:lnTo>
                  <a:lnTo>
                    <a:pt x="23383" y="0"/>
                  </a:lnTo>
                  <a:lnTo>
                    <a:pt x="38654" y="24818"/>
                  </a:lnTo>
                  <a:lnTo>
                    <a:pt x="38970" y="24818"/>
                  </a:lnTo>
                  <a:lnTo>
                    <a:pt x="54085" y="0"/>
                  </a:lnTo>
                  <a:lnTo>
                    <a:pt x="75084" y="0"/>
                  </a:lnTo>
                  <a:lnTo>
                    <a:pt x="49630" y="38657"/>
                  </a:lnTo>
                  <a:lnTo>
                    <a:pt x="77471" y="8097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9B068834-4CC1-42E7-965A-7FA90D0BAB13}"/>
                </a:ext>
              </a:extLst>
            </p:cNvPr>
            <p:cNvSpPr/>
            <p:nvPr/>
          </p:nvSpPr>
          <p:spPr>
            <a:xfrm>
              <a:off x="3189064" y="363228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4 w 68722"/>
                <a:gd name="connsiteY9" fmla="*/ 83042 h 84951"/>
                <a:gd name="connsiteX10" fmla="*/ 50744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3" y="32773"/>
                    <a:pt x="44860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1" y="15908"/>
                    <a:pt x="32290" y="15908"/>
                  </a:cubicBezTo>
                  <a:cubicBezTo>
                    <a:pt x="25767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4" y="83042"/>
                  </a:lnTo>
                  <a:lnTo>
                    <a:pt x="50744" y="74453"/>
                  </a:lnTo>
                  <a:lnTo>
                    <a:pt x="50428" y="74453"/>
                  </a:lnTo>
                  <a:cubicBezTo>
                    <a:pt x="43428" y="81610"/>
                    <a:pt x="36111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2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38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0" y="66180"/>
                    <a:pt x="23383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78BB9A71-AB72-4B3A-AB02-CE5D9A6CB90C}"/>
                </a:ext>
              </a:extLst>
            </p:cNvPr>
            <p:cNvSpPr/>
            <p:nvPr/>
          </p:nvSpPr>
          <p:spPr>
            <a:xfrm>
              <a:off x="3281785" y="363228"/>
              <a:ext cx="69668" cy="83042"/>
            </a:xfrm>
            <a:custGeom>
              <a:avLst/>
              <a:gdLst>
                <a:gd name="connsiteX0" fmla="*/ 69669 w 69668"/>
                <a:gd name="connsiteY0" fmla="*/ 83042 h 83042"/>
                <a:gd name="connsiteX1" fmla="*/ 50749 w 69668"/>
                <a:gd name="connsiteY1" fmla="*/ 83042 h 83042"/>
                <a:gd name="connsiteX2" fmla="*/ 50749 w 69668"/>
                <a:gd name="connsiteY2" fmla="*/ 36751 h 83042"/>
                <a:gd name="connsiteX3" fmla="*/ 35793 w 69668"/>
                <a:gd name="connsiteY3" fmla="*/ 17024 h 83042"/>
                <a:gd name="connsiteX4" fmla="*/ 18931 w 69668"/>
                <a:gd name="connsiteY4" fmla="*/ 36592 h 83042"/>
                <a:gd name="connsiteX5" fmla="*/ 18931 w 69668"/>
                <a:gd name="connsiteY5" fmla="*/ 83042 h 83042"/>
                <a:gd name="connsiteX6" fmla="*/ 0 w 69668"/>
                <a:gd name="connsiteY6" fmla="*/ 83042 h 83042"/>
                <a:gd name="connsiteX7" fmla="*/ 0 w 69668"/>
                <a:gd name="connsiteY7" fmla="*/ 2068 h 83042"/>
                <a:gd name="connsiteX8" fmla="*/ 18772 w 69668"/>
                <a:gd name="connsiteY8" fmla="*/ 2068 h 83042"/>
                <a:gd name="connsiteX9" fmla="*/ 18772 w 69668"/>
                <a:gd name="connsiteY9" fmla="*/ 11771 h 83042"/>
                <a:gd name="connsiteX10" fmla="*/ 19087 w 69668"/>
                <a:gd name="connsiteY10" fmla="*/ 11771 h 83042"/>
                <a:gd name="connsiteX11" fmla="*/ 42939 w 69668"/>
                <a:gd name="connsiteY11" fmla="*/ 0 h 83042"/>
                <a:gd name="connsiteX12" fmla="*/ 69669 w 69668"/>
                <a:gd name="connsiteY12" fmla="*/ 32773 h 83042"/>
                <a:gd name="connsiteX13" fmla="*/ 69669 w 69668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8" h="83042">
                  <a:moveTo>
                    <a:pt x="69669" y="83042"/>
                  </a:moveTo>
                  <a:lnTo>
                    <a:pt x="50749" y="83042"/>
                  </a:lnTo>
                  <a:lnTo>
                    <a:pt x="50749" y="36751"/>
                  </a:lnTo>
                  <a:cubicBezTo>
                    <a:pt x="50749" y="24977"/>
                    <a:pt x="47249" y="17024"/>
                    <a:pt x="35793" y="17024"/>
                  </a:cubicBezTo>
                  <a:cubicBezTo>
                    <a:pt x="22590" y="17024"/>
                    <a:pt x="18931" y="27841"/>
                    <a:pt x="18931" y="36592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67" y="0"/>
                    <a:pt x="42939" y="0"/>
                  </a:cubicBezTo>
                  <a:cubicBezTo>
                    <a:pt x="61395" y="0"/>
                    <a:pt x="69669" y="13521"/>
                    <a:pt x="69669" y="32773"/>
                  </a:cubicBezTo>
                  <a:lnTo>
                    <a:pt x="69669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AE6A960C-4990-4473-8BD0-F1993FEB0320}"/>
                </a:ext>
              </a:extLst>
            </p:cNvPr>
            <p:cNvSpPr/>
            <p:nvPr/>
          </p:nvSpPr>
          <p:spPr>
            <a:xfrm>
              <a:off x="3371502" y="327912"/>
              <a:ext cx="75706" cy="120267"/>
            </a:xfrm>
            <a:custGeom>
              <a:avLst/>
              <a:gdLst>
                <a:gd name="connsiteX0" fmla="*/ 0 w 75706"/>
                <a:gd name="connsiteY0" fmla="*/ 77635 h 120267"/>
                <a:gd name="connsiteX1" fmla="*/ 32921 w 75706"/>
                <a:gd name="connsiteY1" fmla="*/ 35319 h 120267"/>
                <a:gd name="connsiteX2" fmla="*/ 56468 w 75706"/>
                <a:gd name="connsiteY2" fmla="*/ 46294 h 120267"/>
                <a:gd name="connsiteX3" fmla="*/ 56787 w 75706"/>
                <a:gd name="connsiteY3" fmla="*/ 46294 h 120267"/>
                <a:gd name="connsiteX4" fmla="*/ 56787 w 75706"/>
                <a:gd name="connsiteY4" fmla="*/ 4773 h 120267"/>
                <a:gd name="connsiteX5" fmla="*/ 75706 w 75706"/>
                <a:gd name="connsiteY5" fmla="*/ 0 h 120267"/>
                <a:gd name="connsiteX6" fmla="*/ 75706 w 75706"/>
                <a:gd name="connsiteY6" fmla="*/ 118358 h 120267"/>
                <a:gd name="connsiteX7" fmla="*/ 57250 w 75706"/>
                <a:gd name="connsiteY7" fmla="*/ 118358 h 120267"/>
                <a:gd name="connsiteX8" fmla="*/ 57250 w 75706"/>
                <a:gd name="connsiteY8" fmla="*/ 108815 h 120267"/>
                <a:gd name="connsiteX9" fmla="*/ 56931 w 75706"/>
                <a:gd name="connsiteY9" fmla="*/ 108815 h 120267"/>
                <a:gd name="connsiteX10" fmla="*/ 32602 w 75706"/>
                <a:gd name="connsiteY10" fmla="*/ 120267 h 120267"/>
                <a:gd name="connsiteX11" fmla="*/ 0 w 75706"/>
                <a:gd name="connsiteY11" fmla="*/ 77635 h 120267"/>
                <a:gd name="connsiteX12" fmla="*/ 18775 w 75706"/>
                <a:gd name="connsiteY12" fmla="*/ 77635 h 120267"/>
                <a:gd name="connsiteX13" fmla="*/ 37520 w 75706"/>
                <a:gd name="connsiteY13" fmla="*/ 103564 h 120267"/>
                <a:gd name="connsiteX14" fmla="*/ 56787 w 75706"/>
                <a:gd name="connsiteY14" fmla="*/ 92904 h 120267"/>
                <a:gd name="connsiteX15" fmla="*/ 56787 w 75706"/>
                <a:gd name="connsiteY15" fmla="*/ 63316 h 120267"/>
                <a:gd name="connsiteX16" fmla="*/ 37520 w 75706"/>
                <a:gd name="connsiteY16" fmla="*/ 52497 h 120267"/>
                <a:gd name="connsiteX17" fmla="*/ 18775 w 75706"/>
                <a:gd name="connsiteY17" fmla="*/ 77635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706" h="120267">
                  <a:moveTo>
                    <a:pt x="0" y="77635"/>
                  </a:moveTo>
                  <a:cubicBezTo>
                    <a:pt x="0" y="51542"/>
                    <a:pt x="13191" y="35319"/>
                    <a:pt x="32921" y="35319"/>
                  </a:cubicBezTo>
                  <a:cubicBezTo>
                    <a:pt x="43103" y="35319"/>
                    <a:pt x="51059" y="39615"/>
                    <a:pt x="56468" y="46294"/>
                  </a:cubicBezTo>
                  <a:lnTo>
                    <a:pt x="56787" y="46294"/>
                  </a:lnTo>
                  <a:lnTo>
                    <a:pt x="56787" y="4773"/>
                  </a:lnTo>
                  <a:lnTo>
                    <a:pt x="75706" y="0"/>
                  </a:lnTo>
                  <a:lnTo>
                    <a:pt x="75706" y="118358"/>
                  </a:lnTo>
                  <a:lnTo>
                    <a:pt x="57250" y="118358"/>
                  </a:lnTo>
                  <a:lnTo>
                    <a:pt x="57250" y="108815"/>
                  </a:lnTo>
                  <a:lnTo>
                    <a:pt x="56931" y="108815"/>
                  </a:lnTo>
                  <a:cubicBezTo>
                    <a:pt x="51059" y="115974"/>
                    <a:pt x="42641" y="120267"/>
                    <a:pt x="32602" y="120267"/>
                  </a:cubicBezTo>
                  <a:cubicBezTo>
                    <a:pt x="13365" y="120267"/>
                    <a:pt x="0" y="103882"/>
                    <a:pt x="0" y="77635"/>
                  </a:cubicBezTo>
                  <a:close/>
                  <a:moveTo>
                    <a:pt x="18775" y="77635"/>
                  </a:moveTo>
                  <a:cubicBezTo>
                    <a:pt x="18775" y="94180"/>
                    <a:pt x="25602" y="103564"/>
                    <a:pt x="37520" y="103564"/>
                  </a:cubicBezTo>
                  <a:cubicBezTo>
                    <a:pt x="44839" y="103564"/>
                    <a:pt x="50885" y="100064"/>
                    <a:pt x="56787" y="92904"/>
                  </a:cubicBezTo>
                  <a:lnTo>
                    <a:pt x="56787" y="63316"/>
                  </a:lnTo>
                  <a:cubicBezTo>
                    <a:pt x="51377" y="55997"/>
                    <a:pt x="45158" y="52497"/>
                    <a:pt x="37520" y="52497"/>
                  </a:cubicBezTo>
                  <a:cubicBezTo>
                    <a:pt x="25284" y="52497"/>
                    <a:pt x="18775" y="61407"/>
                    <a:pt x="18775" y="77635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67A49FC8-B676-46D4-BCE8-9E9099C6A663}"/>
                </a:ext>
              </a:extLst>
            </p:cNvPr>
            <p:cNvSpPr/>
            <p:nvPr/>
          </p:nvSpPr>
          <p:spPr>
            <a:xfrm>
              <a:off x="3467776" y="363231"/>
              <a:ext cx="73970" cy="84948"/>
            </a:xfrm>
            <a:custGeom>
              <a:avLst/>
              <a:gdLst>
                <a:gd name="connsiteX0" fmla="*/ 40066 w 73970"/>
                <a:gd name="connsiteY0" fmla="*/ 84949 h 84948"/>
                <a:gd name="connsiteX1" fmla="*/ 0 w 73970"/>
                <a:gd name="connsiteY1" fmla="*/ 42317 h 84948"/>
                <a:gd name="connsiteX2" fmla="*/ 38012 w 73970"/>
                <a:gd name="connsiteY2" fmla="*/ 0 h 84948"/>
                <a:gd name="connsiteX3" fmla="*/ 73971 w 73970"/>
                <a:gd name="connsiteY3" fmla="*/ 41203 h 84948"/>
                <a:gd name="connsiteX4" fmla="*/ 73652 w 73970"/>
                <a:gd name="connsiteY4" fmla="*/ 48999 h 84948"/>
                <a:gd name="connsiteX5" fmla="*/ 19238 w 73970"/>
                <a:gd name="connsiteY5" fmla="*/ 48999 h 84948"/>
                <a:gd name="connsiteX6" fmla="*/ 40240 w 73970"/>
                <a:gd name="connsiteY6" fmla="*/ 68725 h 84948"/>
                <a:gd name="connsiteX7" fmla="*/ 60143 w 73970"/>
                <a:gd name="connsiteY7" fmla="*/ 59179 h 84948"/>
                <a:gd name="connsiteX8" fmla="*/ 71887 w 73970"/>
                <a:gd name="connsiteY8" fmla="*/ 71589 h 84948"/>
                <a:gd name="connsiteX9" fmla="*/ 40066 w 73970"/>
                <a:gd name="connsiteY9" fmla="*/ 84949 h 84948"/>
                <a:gd name="connsiteX10" fmla="*/ 18919 w 73970"/>
                <a:gd name="connsiteY10" fmla="*/ 35154 h 84948"/>
                <a:gd name="connsiteX11" fmla="*/ 55659 w 73970"/>
                <a:gd name="connsiteY11" fmla="*/ 35154 h 84948"/>
                <a:gd name="connsiteX12" fmla="*/ 37694 w 73970"/>
                <a:gd name="connsiteY12" fmla="*/ 15587 h 84948"/>
                <a:gd name="connsiteX13" fmla="*/ 18919 w 73970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0" h="84948">
                  <a:moveTo>
                    <a:pt x="40066" y="84949"/>
                  </a:moveTo>
                  <a:cubicBezTo>
                    <a:pt x="16055" y="84949"/>
                    <a:pt x="0" y="67927"/>
                    <a:pt x="0" y="42317"/>
                  </a:cubicBezTo>
                  <a:cubicBezTo>
                    <a:pt x="0" y="17181"/>
                    <a:pt x="15419" y="0"/>
                    <a:pt x="38012" y="0"/>
                  </a:cubicBezTo>
                  <a:cubicBezTo>
                    <a:pt x="59795" y="0"/>
                    <a:pt x="73971" y="16226"/>
                    <a:pt x="73971" y="41203"/>
                  </a:cubicBezTo>
                  <a:cubicBezTo>
                    <a:pt x="73971" y="43908"/>
                    <a:pt x="73797" y="46769"/>
                    <a:pt x="73652" y="48999"/>
                  </a:cubicBezTo>
                  <a:lnTo>
                    <a:pt x="19238" y="48999"/>
                  </a:lnTo>
                  <a:cubicBezTo>
                    <a:pt x="21320" y="61566"/>
                    <a:pt x="28784" y="68725"/>
                    <a:pt x="40240" y="68725"/>
                  </a:cubicBezTo>
                  <a:cubicBezTo>
                    <a:pt x="47703" y="68725"/>
                    <a:pt x="53778" y="65862"/>
                    <a:pt x="60143" y="59179"/>
                  </a:cubicBezTo>
                  <a:lnTo>
                    <a:pt x="71887" y="71589"/>
                  </a:lnTo>
                  <a:cubicBezTo>
                    <a:pt x="62659" y="80653"/>
                    <a:pt x="52332" y="84949"/>
                    <a:pt x="40066" y="84949"/>
                  </a:cubicBezTo>
                  <a:close/>
                  <a:moveTo>
                    <a:pt x="18919" y="35154"/>
                  </a:moveTo>
                  <a:lnTo>
                    <a:pt x="55659" y="35154"/>
                  </a:lnTo>
                  <a:cubicBezTo>
                    <a:pt x="54877" y="22744"/>
                    <a:pt x="48340" y="15587"/>
                    <a:pt x="37694" y="15587"/>
                  </a:cubicBezTo>
                  <a:cubicBezTo>
                    <a:pt x="27193" y="15587"/>
                    <a:pt x="20511" y="22587"/>
                    <a:pt x="18919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E3A1F033-188B-404C-A733-683EDB97AB2E}"/>
                </a:ext>
              </a:extLst>
            </p:cNvPr>
            <p:cNvSpPr/>
            <p:nvPr/>
          </p:nvSpPr>
          <p:spPr>
            <a:xfrm>
              <a:off x="3562430" y="363231"/>
              <a:ext cx="48976" cy="83039"/>
            </a:xfrm>
            <a:custGeom>
              <a:avLst/>
              <a:gdLst>
                <a:gd name="connsiteX0" fmla="*/ 48976 w 48976"/>
                <a:gd name="connsiteY0" fmla="*/ 1747 h 83039"/>
                <a:gd name="connsiteX1" fmla="*/ 45968 w 48976"/>
                <a:gd name="connsiteY1" fmla="*/ 21155 h 83039"/>
                <a:gd name="connsiteX2" fmla="*/ 35466 w 48976"/>
                <a:gd name="connsiteY2" fmla="*/ 18610 h 83039"/>
                <a:gd name="connsiteX3" fmla="*/ 18919 w 48976"/>
                <a:gd name="connsiteY3" fmla="*/ 41518 h 83039"/>
                <a:gd name="connsiteX4" fmla="*/ 18919 w 48976"/>
                <a:gd name="connsiteY4" fmla="*/ 83039 h 83039"/>
                <a:gd name="connsiteX5" fmla="*/ 0 w 48976"/>
                <a:gd name="connsiteY5" fmla="*/ 83039 h 83039"/>
                <a:gd name="connsiteX6" fmla="*/ 0 w 48976"/>
                <a:gd name="connsiteY6" fmla="*/ 2066 h 83039"/>
                <a:gd name="connsiteX7" fmla="*/ 18601 w 48976"/>
                <a:gd name="connsiteY7" fmla="*/ 2066 h 83039"/>
                <a:gd name="connsiteX8" fmla="*/ 18601 w 48976"/>
                <a:gd name="connsiteY8" fmla="*/ 12248 h 83039"/>
                <a:gd name="connsiteX9" fmla="*/ 18919 w 48976"/>
                <a:gd name="connsiteY9" fmla="*/ 12248 h 83039"/>
                <a:gd name="connsiteX10" fmla="*/ 40066 w 48976"/>
                <a:gd name="connsiteY10" fmla="*/ 0 h 83039"/>
                <a:gd name="connsiteX11" fmla="*/ 48976 w 4897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76" h="83039">
                  <a:moveTo>
                    <a:pt x="48976" y="1747"/>
                  </a:moveTo>
                  <a:lnTo>
                    <a:pt x="45968" y="21155"/>
                  </a:lnTo>
                  <a:cubicBezTo>
                    <a:pt x="43104" y="19564"/>
                    <a:pt x="39603" y="18610"/>
                    <a:pt x="35466" y="18610"/>
                  </a:cubicBezTo>
                  <a:cubicBezTo>
                    <a:pt x="22420" y="18610"/>
                    <a:pt x="18919" y="29111"/>
                    <a:pt x="18919" y="41518"/>
                  </a:cubicBezTo>
                  <a:lnTo>
                    <a:pt x="18919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01" y="2066"/>
                  </a:lnTo>
                  <a:lnTo>
                    <a:pt x="18601" y="12248"/>
                  </a:lnTo>
                  <a:lnTo>
                    <a:pt x="18919" y="12248"/>
                  </a:lnTo>
                  <a:cubicBezTo>
                    <a:pt x="23201" y="4614"/>
                    <a:pt x="30838" y="0"/>
                    <a:pt x="40066" y="0"/>
                  </a:cubicBezTo>
                  <a:cubicBezTo>
                    <a:pt x="42785" y="-3"/>
                    <a:pt x="46112" y="474"/>
                    <a:pt x="4897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4C2D4D93-290A-40B5-87C8-84B0A2DD971B}"/>
                </a:ext>
              </a:extLst>
            </p:cNvPr>
            <p:cNvSpPr/>
            <p:nvPr/>
          </p:nvSpPr>
          <p:spPr>
            <a:xfrm>
              <a:off x="3623180" y="387569"/>
              <a:ext cx="39776" cy="17979"/>
            </a:xfrm>
            <a:custGeom>
              <a:avLst/>
              <a:gdLst>
                <a:gd name="connsiteX0" fmla="*/ 39777 w 39776"/>
                <a:gd name="connsiteY0" fmla="*/ 17979 h 17979"/>
                <a:gd name="connsiteX1" fmla="*/ 0 w 39776"/>
                <a:gd name="connsiteY1" fmla="*/ 17979 h 17979"/>
                <a:gd name="connsiteX2" fmla="*/ 0 w 39776"/>
                <a:gd name="connsiteY2" fmla="*/ 0 h 17979"/>
                <a:gd name="connsiteX3" fmla="*/ 39777 w 39776"/>
                <a:gd name="connsiteY3" fmla="*/ 0 h 17979"/>
                <a:gd name="connsiteX4" fmla="*/ 39777 w 39776"/>
                <a:gd name="connsiteY4" fmla="*/ 17979 h 1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6" h="17979">
                  <a:moveTo>
                    <a:pt x="39777" y="17979"/>
                  </a:moveTo>
                  <a:lnTo>
                    <a:pt x="0" y="17979"/>
                  </a:lnTo>
                  <a:lnTo>
                    <a:pt x="0" y="0"/>
                  </a:lnTo>
                  <a:lnTo>
                    <a:pt x="39777" y="0"/>
                  </a:lnTo>
                  <a:lnTo>
                    <a:pt x="39777" y="1797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5E29C0B6-680F-4659-B1FB-54A9252DE48D}"/>
                </a:ext>
              </a:extLst>
            </p:cNvPr>
            <p:cNvSpPr/>
            <p:nvPr/>
          </p:nvSpPr>
          <p:spPr>
            <a:xfrm>
              <a:off x="3687112" y="334274"/>
              <a:ext cx="87508" cy="113903"/>
            </a:xfrm>
            <a:custGeom>
              <a:avLst/>
              <a:gdLst>
                <a:gd name="connsiteX0" fmla="*/ 87509 w 87508"/>
                <a:gd name="connsiteY0" fmla="*/ 67612 h 113903"/>
                <a:gd name="connsiteX1" fmla="*/ 43595 w 87508"/>
                <a:gd name="connsiteY1" fmla="*/ 113903 h 113903"/>
                <a:gd name="connsiteX2" fmla="*/ 0 w 87508"/>
                <a:gd name="connsiteY2" fmla="*/ 67612 h 113903"/>
                <a:gd name="connsiteX3" fmla="*/ 0 w 87508"/>
                <a:gd name="connsiteY3" fmla="*/ 0 h 113903"/>
                <a:gd name="connsiteX4" fmla="*/ 20365 w 87508"/>
                <a:gd name="connsiteY4" fmla="*/ 0 h 113903"/>
                <a:gd name="connsiteX5" fmla="*/ 20365 w 87508"/>
                <a:gd name="connsiteY5" fmla="*/ 66498 h 113903"/>
                <a:gd name="connsiteX6" fmla="*/ 44232 w 87508"/>
                <a:gd name="connsiteY6" fmla="*/ 94816 h 113903"/>
                <a:gd name="connsiteX7" fmla="*/ 67317 w 87508"/>
                <a:gd name="connsiteY7" fmla="*/ 66498 h 113903"/>
                <a:gd name="connsiteX8" fmla="*/ 67317 w 87508"/>
                <a:gd name="connsiteY8" fmla="*/ 0 h 113903"/>
                <a:gd name="connsiteX9" fmla="*/ 87509 w 87508"/>
                <a:gd name="connsiteY9" fmla="*/ 0 h 113903"/>
                <a:gd name="connsiteX10" fmla="*/ 87509 w 87508"/>
                <a:gd name="connsiteY10" fmla="*/ 67612 h 11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508" h="113903">
                  <a:moveTo>
                    <a:pt x="87509" y="67612"/>
                  </a:moveTo>
                  <a:cubicBezTo>
                    <a:pt x="87509" y="94657"/>
                    <a:pt x="73652" y="113903"/>
                    <a:pt x="43595" y="113903"/>
                  </a:cubicBezTo>
                  <a:cubicBezTo>
                    <a:pt x="13683" y="113903"/>
                    <a:pt x="0" y="94813"/>
                    <a:pt x="0" y="67612"/>
                  </a:cubicBezTo>
                  <a:lnTo>
                    <a:pt x="0" y="0"/>
                  </a:lnTo>
                  <a:lnTo>
                    <a:pt x="20365" y="0"/>
                  </a:lnTo>
                  <a:lnTo>
                    <a:pt x="20365" y="66498"/>
                  </a:lnTo>
                  <a:cubicBezTo>
                    <a:pt x="20365" y="83360"/>
                    <a:pt x="27684" y="94816"/>
                    <a:pt x="44232" y="94816"/>
                  </a:cubicBezTo>
                  <a:cubicBezTo>
                    <a:pt x="60779" y="94816"/>
                    <a:pt x="67317" y="83522"/>
                    <a:pt x="67317" y="66498"/>
                  </a:cubicBezTo>
                  <a:lnTo>
                    <a:pt x="67317" y="0"/>
                  </a:lnTo>
                  <a:lnTo>
                    <a:pt x="87509" y="0"/>
                  </a:lnTo>
                  <a:lnTo>
                    <a:pt x="87509" y="6761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92464FC8-E0B6-42D6-85DE-D6FE8B509E21}"/>
                </a:ext>
              </a:extLst>
            </p:cNvPr>
            <p:cNvSpPr/>
            <p:nvPr/>
          </p:nvSpPr>
          <p:spPr>
            <a:xfrm>
              <a:off x="3799760" y="363228"/>
              <a:ext cx="69660" cy="83042"/>
            </a:xfrm>
            <a:custGeom>
              <a:avLst/>
              <a:gdLst>
                <a:gd name="connsiteX0" fmla="*/ 69660 w 69660"/>
                <a:gd name="connsiteY0" fmla="*/ 83042 h 83042"/>
                <a:gd name="connsiteX1" fmla="*/ 50741 w 69660"/>
                <a:gd name="connsiteY1" fmla="*/ 83042 h 83042"/>
                <a:gd name="connsiteX2" fmla="*/ 50741 w 69660"/>
                <a:gd name="connsiteY2" fmla="*/ 36751 h 83042"/>
                <a:gd name="connsiteX3" fmla="*/ 35785 w 69660"/>
                <a:gd name="connsiteY3" fmla="*/ 17024 h 83042"/>
                <a:gd name="connsiteX4" fmla="*/ 18919 w 69660"/>
                <a:gd name="connsiteY4" fmla="*/ 36592 h 83042"/>
                <a:gd name="connsiteX5" fmla="*/ 18919 w 69660"/>
                <a:gd name="connsiteY5" fmla="*/ 83042 h 83042"/>
                <a:gd name="connsiteX6" fmla="*/ 0 w 69660"/>
                <a:gd name="connsiteY6" fmla="*/ 83042 h 83042"/>
                <a:gd name="connsiteX7" fmla="*/ 0 w 69660"/>
                <a:gd name="connsiteY7" fmla="*/ 2068 h 83042"/>
                <a:gd name="connsiteX8" fmla="*/ 18775 w 69660"/>
                <a:gd name="connsiteY8" fmla="*/ 2068 h 83042"/>
                <a:gd name="connsiteX9" fmla="*/ 18775 w 69660"/>
                <a:gd name="connsiteY9" fmla="*/ 11771 h 83042"/>
                <a:gd name="connsiteX10" fmla="*/ 19064 w 69660"/>
                <a:gd name="connsiteY10" fmla="*/ 11771 h 83042"/>
                <a:gd name="connsiteX11" fmla="*/ 42930 w 69660"/>
                <a:gd name="connsiteY11" fmla="*/ 0 h 83042"/>
                <a:gd name="connsiteX12" fmla="*/ 69660 w 69660"/>
                <a:gd name="connsiteY12" fmla="*/ 32773 h 83042"/>
                <a:gd name="connsiteX13" fmla="*/ 69660 w 69660"/>
                <a:gd name="connsiteY13" fmla="*/ 83042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60" h="83042">
                  <a:moveTo>
                    <a:pt x="69660" y="83042"/>
                  </a:moveTo>
                  <a:lnTo>
                    <a:pt x="50741" y="83042"/>
                  </a:lnTo>
                  <a:lnTo>
                    <a:pt x="50741" y="36751"/>
                  </a:lnTo>
                  <a:cubicBezTo>
                    <a:pt x="50741" y="24977"/>
                    <a:pt x="47241" y="17024"/>
                    <a:pt x="35785" y="17024"/>
                  </a:cubicBezTo>
                  <a:cubicBezTo>
                    <a:pt x="22593" y="17024"/>
                    <a:pt x="18919" y="27841"/>
                    <a:pt x="18919" y="36592"/>
                  </a:cubicBezTo>
                  <a:lnTo>
                    <a:pt x="18919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5" y="2068"/>
                  </a:lnTo>
                  <a:lnTo>
                    <a:pt x="18775" y="11771"/>
                  </a:lnTo>
                  <a:lnTo>
                    <a:pt x="19064" y="11771"/>
                  </a:lnTo>
                  <a:cubicBezTo>
                    <a:pt x="23837" y="4614"/>
                    <a:pt x="32429" y="0"/>
                    <a:pt x="42930" y="0"/>
                  </a:cubicBezTo>
                  <a:cubicBezTo>
                    <a:pt x="61386" y="0"/>
                    <a:pt x="69660" y="13521"/>
                    <a:pt x="69660" y="32773"/>
                  </a:cubicBezTo>
                  <a:lnTo>
                    <a:pt x="69660" y="83042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73F591E9-7E65-4FEA-9475-3BFBF77F8DEE}"/>
                </a:ext>
              </a:extLst>
            </p:cNvPr>
            <p:cNvSpPr/>
            <p:nvPr/>
          </p:nvSpPr>
          <p:spPr>
            <a:xfrm>
              <a:off x="3890769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08CA940-EB99-4B74-B7D7-3604367D2E4C}"/>
                </a:ext>
              </a:extLst>
            </p:cNvPr>
            <p:cNvSpPr/>
            <p:nvPr/>
          </p:nvSpPr>
          <p:spPr>
            <a:xfrm>
              <a:off x="3928290" y="365297"/>
              <a:ext cx="78598" cy="80973"/>
            </a:xfrm>
            <a:custGeom>
              <a:avLst/>
              <a:gdLst>
                <a:gd name="connsiteX0" fmla="*/ 78599 w 78598"/>
                <a:gd name="connsiteY0" fmla="*/ 0 h 80973"/>
                <a:gd name="connsiteX1" fmla="*/ 49150 w 78598"/>
                <a:gd name="connsiteY1" fmla="*/ 80974 h 80973"/>
                <a:gd name="connsiteX2" fmla="*/ 29420 w 78598"/>
                <a:gd name="connsiteY2" fmla="*/ 80974 h 80973"/>
                <a:gd name="connsiteX3" fmla="*/ 0 w 78598"/>
                <a:gd name="connsiteY3" fmla="*/ 0 h 80973"/>
                <a:gd name="connsiteX4" fmla="*/ 20857 w 78598"/>
                <a:gd name="connsiteY4" fmla="*/ 0 h 80973"/>
                <a:gd name="connsiteX5" fmla="*/ 39459 w 78598"/>
                <a:gd name="connsiteY5" fmla="*/ 58861 h 80973"/>
                <a:gd name="connsiteX6" fmla="*/ 39777 w 78598"/>
                <a:gd name="connsiteY6" fmla="*/ 58861 h 80973"/>
                <a:gd name="connsiteX7" fmla="*/ 58378 w 78598"/>
                <a:gd name="connsiteY7" fmla="*/ 0 h 80973"/>
                <a:gd name="connsiteX8" fmla="*/ 78599 w 78598"/>
                <a:gd name="connsiteY8" fmla="*/ 0 h 8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98" h="80973">
                  <a:moveTo>
                    <a:pt x="78599" y="0"/>
                  </a:moveTo>
                  <a:lnTo>
                    <a:pt x="49150" y="80974"/>
                  </a:lnTo>
                  <a:lnTo>
                    <a:pt x="29420" y="80974"/>
                  </a:lnTo>
                  <a:lnTo>
                    <a:pt x="0" y="0"/>
                  </a:lnTo>
                  <a:lnTo>
                    <a:pt x="20857" y="0"/>
                  </a:lnTo>
                  <a:lnTo>
                    <a:pt x="39459" y="58861"/>
                  </a:lnTo>
                  <a:lnTo>
                    <a:pt x="39777" y="58861"/>
                  </a:lnTo>
                  <a:lnTo>
                    <a:pt x="58378" y="0"/>
                  </a:lnTo>
                  <a:lnTo>
                    <a:pt x="78599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DA1ABD2E-73BF-4305-A1C1-1B567624768E}"/>
                </a:ext>
              </a:extLst>
            </p:cNvPr>
            <p:cNvSpPr/>
            <p:nvPr/>
          </p:nvSpPr>
          <p:spPr>
            <a:xfrm>
              <a:off x="4015683" y="363231"/>
              <a:ext cx="73999" cy="84948"/>
            </a:xfrm>
            <a:custGeom>
              <a:avLst/>
              <a:gdLst>
                <a:gd name="connsiteX0" fmla="*/ 40095 w 73999"/>
                <a:gd name="connsiteY0" fmla="*/ 84949 h 84948"/>
                <a:gd name="connsiteX1" fmla="*/ 0 w 73999"/>
                <a:gd name="connsiteY1" fmla="*/ 42317 h 84948"/>
                <a:gd name="connsiteX2" fmla="*/ 38041 w 73999"/>
                <a:gd name="connsiteY2" fmla="*/ 0 h 84948"/>
                <a:gd name="connsiteX3" fmla="*/ 73999 w 73999"/>
                <a:gd name="connsiteY3" fmla="*/ 41203 h 84948"/>
                <a:gd name="connsiteX4" fmla="*/ 73681 w 73999"/>
                <a:gd name="connsiteY4" fmla="*/ 48999 h 84948"/>
                <a:gd name="connsiteX5" fmla="*/ 19267 w 73999"/>
                <a:gd name="connsiteY5" fmla="*/ 48999 h 84948"/>
                <a:gd name="connsiteX6" fmla="*/ 40269 w 73999"/>
                <a:gd name="connsiteY6" fmla="*/ 68725 h 84948"/>
                <a:gd name="connsiteX7" fmla="*/ 60143 w 73999"/>
                <a:gd name="connsiteY7" fmla="*/ 59179 h 84948"/>
                <a:gd name="connsiteX8" fmla="*/ 71916 w 73999"/>
                <a:gd name="connsiteY8" fmla="*/ 71589 h 84948"/>
                <a:gd name="connsiteX9" fmla="*/ 40095 w 73999"/>
                <a:gd name="connsiteY9" fmla="*/ 84949 h 84948"/>
                <a:gd name="connsiteX10" fmla="*/ 18948 w 73999"/>
                <a:gd name="connsiteY10" fmla="*/ 35154 h 84948"/>
                <a:gd name="connsiteX11" fmla="*/ 55688 w 73999"/>
                <a:gd name="connsiteY11" fmla="*/ 35154 h 84948"/>
                <a:gd name="connsiteX12" fmla="*/ 37723 w 73999"/>
                <a:gd name="connsiteY12" fmla="*/ 15587 h 84948"/>
                <a:gd name="connsiteX13" fmla="*/ 18948 w 73999"/>
                <a:gd name="connsiteY13" fmla="*/ 35154 h 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48">
                  <a:moveTo>
                    <a:pt x="40095" y="84949"/>
                  </a:moveTo>
                  <a:cubicBezTo>
                    <a:pt x="16084" y="84949"/>
                    <a:pt x="0" y="67927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3"/>
                    <a:pt x="52332" y="84949"/>
                    <a:pt x="40095" y="84949"/>
                  </a:cubicBezTo>
                  <a:close/>
                  <a:moveTo>
                    <a:pt x="18948" y="35154"/>
                  </a:moveTo>
                  <a:lnTo>
                    <a:pt x="55688" y="35154"/>
                  </a:lnTo>
                  <a:cubicBezTo>
                    <a:pt x="54906" y="22744"/>
                    <a:pt x="48368" y="15587"/>
                    <a:pt x="37723" y="15587"/>
                  </a:cubicBezTo>
                  <a:cubicBezTo>
                    <a:pt x="27222" y="15587"/>
                    <a:pt x="20539" y="22587"/>
                    <a:pt x="18948" y="3515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6796072-B7C2-4B7A-A801-97F5B8226087}"/>
                </a:ext>
              </a:extLst>
            </p:cNvPr>
            <p:cNvSpPr/>
            <p:nvPr/>
          </p:nvSpPr>
          <p:spPr>
            <a:xfrm>
              <a:off x="4110337" y="363231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68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68" y="21155"/>
                  </a:lnTo>
                  <a:cubicBezTo>
                    <a:pt x="43104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4D1775DD-3EA7-4984-9D01-EA726809B751}"/>
                </a:ext>
              </a:extLst>
            </p:cNvPr>
            <p:cNvSpPr/>
            <p:nvPr/>
          </p:nvSpPr>
          <p:spPr>
            <a:xfrm>
              <a:off x="4168165" y="363231"/>
              <a:ext cx="62370" cy="84951"/>
            </a:xfrm>
            <a:custGeom>
              <a:avLst/>
              <a:gdLst>
                <a:gd name="connsiteX0" fmla="*/ 9084 w 62370"/>
                <a:gd name="connsiteY0" fmla="*/ 60134 h 84951"/>
                <a:gd name="connsiteX1" fmla="*/ 31995 w 62370"/>
                <a:gd name="connsiteY1" fmla="*/ 69203 h 84951"/>
                <a:gd name="connsiteX2" fmla="*/ 43914 w 62370"/>
                <a:gd name="connsiteY2" fmla="*/ 61088 h 84951"/>
                <a:gd name="connsiteX3" fmla="*/ 3356 w 62370"/>
                <a:gd name="connsiteY3" fmla="*/ 25136 h 84951"/>
                <a:gd name="connsiteX4" fmla="*/ 33905 w 62370"/>
                <a:gd name="connsiteY4" fmla="*/ 0 h 84951"/>
                <a:gd name="connsiteX5" fmla="*/ 61907 w 62370"/>
                <a:gd name="connsiteY5" fmla="*/ 8433 h 84951"/>
                <a:gd name="connsiteX6" fmla="*/ 52997 w 62370"/>
                <a:gd name="connsiteY6" fmla="*/ 23227 h 84951"/>
                <a:gd name="connsiteX7" fmla="*/ 33586 w 62370"/>
                <a:gd name="connsiteY7" fmla="*/ 16067 h 84951"/>
                <a:gd name="connsiteX8" fmla="*/ 21957 w 62370"/>
                <a:gd name="connsiteY8" fmla="*/ 23545 h 84951"/>
                <a:gd name="connsiteX9" fmla="*/ 62370 w 62370"/>
                <a:gd name="connsiteY9" fmla="*/ 59338 h 84951"/>
                <a:gd name="connsiteX10" fmla="*/ 31185 w 62370"/>
                <a:gd name="connsiteY10" fmla="*/ 84951 h 84951"/>
                <a:gd name="connsiteX11" fmla="*/ 0 w 62370"/>
                <a:gd name="connsiteY11" fmla="*/ 75090 h 84951"/>
                <a:gd name="connsiteX12" fmla="*/ 9084 w 62370"/>
                <a:gd name="connsiteY12" fmla="*/ 6013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70" h="84951">
                  <a:moveTo>
                    <a:pt x="9084" y="60134"/>
                  </a:moveTo>
                  <a:cubicBezTo>
                    <a:pt x="17039" y="66177"/>
                    <a:pt x="24821" y="69203"/>
                    <a:pt x="31995" y="69203"/>
                  </a:cubicBezTo>
                  <a:cubicBezTo>
                    <a:pt x="38996" y="69203"/>
                    <a:pt x="43914" y="66018"/>
                    <a:pt x="43914" y="61088"/>
                  </a:cubicBezTo>
                  <a:cubicBezTo>
                    <a:pt x="43914" y="47246"/>
                    <a:pt x="3356" y="52178"/>
                    <a:pt x="3356" y="25136"/>
                  </a:cubicBezTo>
                  <a:cubicBezTo>
                    <a:pt x="3356" y="10183"/>
                    <a:pt x="15766" y="0"/>
                    <a:pt x="33905" y="0"/>
                  </a:cubicBezTo>
                  <a:cubicBezTo>
                    <a:pt x="43596" y="0"/>
                    <a:pt x="53316" y="2864"/>
                    <a:pt x="61907" y="8433"/>
                  </a:cubicBezTo>
                  <a:lnTo>
                    <a:pt x="52997" y="23227"/>
                  </a:lnTo>
                  <a:cubicBezTo>
                    <a:pt x="45997" y="18454"/>
                    <a:pt x="39777" y="16067"/>
                    <a:pt x="33586" y="16067"/>
                  </a:cubicBezTo>
                  <a:cubicBezTo>
                    <a:pt x="26586" y="16067"/>
                    <a:pt x="21957" y="19090"/>
                    <a:pt x="21957" y="23545"/>
                  </a:cubicBezTo>
                  <a:cubicBezTo>
                    <a:pt x="21957" y="36748"/>
                    <a:pt x="62370" y="32134"/>
                    <a:pt x="62370" y="59338"/>
                  </a:cubicBezTo>
                  <a:cubicBezTo>
                    <a:pt x="62370" y="74610"/>
                    <a:pt x="49815" y="84951"/>
                    <a:pt x="31185" y="84951"/>
                  </a:cubicBezTo>
                  <a:cubicBezTo>
                    <a:pt x="20366" y="84951"/>
                    <a:pt x="9402" y="81610"/>
                    <a:pt x="0" y="75090"/>
                  </a:cubicBezTo>
                  <a:lnTo>
                    <a:pt x="9084" y="60134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EEBE8630-1FB0-4D45-9BC7-9D07F70F7B67}"/>
                </a:ext>
              </a:extLst>
            </p:cNvPr>
            <p:cNvSpPr/>
            <p:nvPr/>
          </p:nvSpPr>
          <p:spPr>
            <a:xfrm>
              <a:off x="4248240" y="329344"/>
              <a:ext cx="24010" cy="116926"/>
            </a:xfrm>
            <a:custGeom>
              <a:avLst/>
              <a:gdLst>
                <a:gd name="connsiteX0" fmla="*/ 24011 w 24010"/>
                <a:gd name="connsiteY0" fmla="*/ 11453 h 116926"/>
                <a:gd name="connsiteX1" fmla="*/ 11919 w 24010"/>
                <a:gd name="connsiteY1" fmla="*/ 22906 h 116926"/>
                <a:gd name="connsiteX2" fmla="*/ 0 w 24010"/>
                <a:gd name="connsiteY2" fmla="*/ 11453 h 116926"/>
                <a:gd name="connsiteX3" fmla="*/ 11919 w 24010"/>
                <a:gd name="connsiteY3" fmla="*/ 0 h 116926"/>
                <a:gd name="connsiteX4" fmla="*/ 24011 w 24010"/>
                <a:gd name="connsiteY4" fmla="*/ 11453 h 116926"/>
                <a:gd name="connsiteX5" fmla="*/ 21465 w 24010"/>
                <a:gd name="connsiteY5" fmla="*/ 116926 h 116926"/>
                <a:gd name="connsiteX6" fmla="*/ 2546 w 24010"/>
                <a:gd name="connsiteY6" fmla="*/ 116926 h 116926"/>
                <a:gd name="connsiteX7" fmla="*/ 2546 w 24010"/>
                <a:gd name="connsiteY7" fmla="*/ 35952 h 116926"/>
                <a:gd name="connsiteX8" fmla="*/ 21465 w 24010"/>
                <a:gd name="connsiteY8" fmla="*/ 35952 h 116926"/>
                <a:gd name="connsiteX9" fmla="*/ 21465 w 24010"/>
                <a:gd name="connsiteY9" fmla="*/ 116926 h 11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10" h="116926">
                  <a:moveTo>
                    <a:pt x="24011" y="11453"/>
                  </a:moveTo>
                  <a:cubicBezTo>
                    <a:pt x="24011" y="18135"/>
                    <a:pt x="18601" y="22906"/>
                    <a:pt x="11919" y="22906"/>
                  </a:cubicBezTo>
                  <a:cubicBezTo>
                    <a:pt x="5410" y="22906"/>
                    <a:pt x="0" y="18132"/>
                    <a:pt x="0" y="11453"/>
                  </a:cubicBezTo>
                  <a:cubicBezTo>
                    <a:pt x="0" y="4929"/>
                    <a:pt x="5410" y="0"/>
                    <a:pt x="11919" y="0"/>
                  </a:cubicBezTo>
                  <a:cubicBezTo>
                    <a:pt x="18601" y="0"/>
                    <a:pt x="24011" y="4929"/>
                    <a:pt x="24011" y="11453"/>
                  </a:cubicBezTo>
                  <a:close/>
                  <a:moveTo>
                    <a:pt x="21465" y="116926"/>
                  </a:moveTo>
                  <a:lnTo>
                    <a:pt x="2546" y="116926"/>
                  </a:lnTo>
                  <a:lnTo>
                    <a:pt x="2546" y="35952"/>
                  </a:lnTo>
                  <a:lnTo>
                    <a:pt x="21465" y="35952"/>
                  </a:lnTo>
                  <a:lnTo>
                    <a:pt x="21465" y="11692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937BF9B6-C5BD-437E-BF1E-ADBD19DE0177}"/>
                </a:ext>
              </a:extLst>
            </p:cNvPr>
            <p:cNvSpPr/>
            <p:nvPr/>
          </p:nvSpPr>
          <p:spPr>
            <a:xfrm>
              <a:off x="4285760" y="339047"/>
              <a:ext cx="50451" cy="109132"/>
            </a:xfrm>
            <a:custGeom>
              <a:avLst/>
              <a:gdLst>
                <a:gd name="connsiteX0" fmla="*/ 50452 w 50451"/>
                <a:gd name="connsiteY0" fmla="*/ 89887 h 109132"/>
                <a:gd name="connsiteX1" fmla="*/ 50452 w 50451"/>
                <a:gd name="connsiteY1" fmla="*/ 106113 h 109132"/>
                <a:gd name="connsiteX2" fmla="*/ 34541 w 50451"/>
                <a:gd name="connsiteY2" fmla="*/ 109133 h 109132"/>
                <a:gd name="connsiteX3" fmla="*/ 12410 w 50451"/>
                <a:gd name="connsiteY3" fmla="*/ 86383 h 109132"/>
                <a:gd name="connsiteX4" fmla="*/ 12410 w 50451"/>
                <a:gd name="connsiteY4" fmla="*/ 41998 h 109132"/>
                <a:gd name="connsiteX5" fmla="*/ 0 w 50451"/>
                <a:gd name="connsiteY5" fmla="*/ 41998 h 109132"/>
                <a:gd name="connsiteX6" fmla="*/ 0 w 50451"/>
                <a:gd name="connsiteY6" fmla="*/ 26250 h 109132"/>
                <a:gd name="connsiteX7" fmla="*/ 12266 w 50451"/>
                <a:gd name="connsiteY7" fmla="*/ 26250 h 109132"/>
                <a:gd name="connsiteX8" fmla="*/ 12266 w 50451"/>
                <a:gd name="connsiteY8" fmla="*/ 4137 h 109132"/>
                <a:gd name="connsiteX9" fmla="*/ 31185 w 50451"/>
                <a:gd name="connsiteY9" fmla="*/ 0 h 109132"/>
                <a:gd name="connsiteX10" fmla="*/ 31185 w 50451"/>
                <a:gd name="connsiteY10" fmla="*/ 26250 h 109132"/>
                <a:gd name="connsiteX11" fmla="*/ 50452 w 50451"/>
                <a:gd name="connsiteY11" fmla="*/ 26250 h 109132"/>
                <a:gd name="connsiteX12" fmla="*/ 50452 w 50451"/>
                <a:gd name="connsiteY12" fmla="*/ 41998 h 109132"/>
                <a:gd name="connsiteX13" fmla="*/ 31185 w 50451"/>
                <a:gd name="connsiteY13" fmla="*/ 41998 h 109132"/>
                <a:gd name="connsiteX14" fmla="*/ 31185 w 50451"/>
                <a:gd name="connsiteY14" fmla="*/ 81928 h 109132"/>
                <a:gd name="connsiteX15" fmla="*/ 39951 w 50451"/>
                <a:gd name="connsiteY15" fmla="*/ 92589 h 109132"/>
                <a:gd name="connsiteX16" fmla="*/ 50452 w 50451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51" h="109132">
                  <a:moveTo>
                    <a:pt x="50452" y="89887"/>
                  </a:moveTo>
                  <a:lnTo>
                    <a:pt x="50452" y="106113"/>
                  </a:lnTo>
                  <a:cubicBezTo>
                    <a:pt x="46315" y="108022"/>
                    <a:pt x="40095" y="109133"/>
                    <a:pt x="34541" y="109133"/>
                  </a:cubicBezTo>
                  <a:cubicBezTo>
                    <a:pt x="20221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66" y="26250"/>
                  </a:lnTo>
                  <a:lnTo>
                    <a:pt x="12266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52" y="26250"/>
                  </a:lnTo>
                  <a:lnTo>
                    <a:pt x="50452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51" y="92589"/>
                  </a:cubicBezTo>
                  <a:cubicBezTo>
                    <a:pt x="43451" y="92589"/>
                    <a:pt x="47269" y="91475"/>
                    <a:pt x="50452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E1EBB175-3D52-4569-AFB6-B52A4B8BAE62}"/>
                </a:ext>
              </a:extLst>
            </p:cNvPr>
            <p:cNvSpPr/>
            <p:nvPr/>
          </p:nvSpPr>
          <p:spPr>
            <a:xfrm>
              <a:off x="4350994" y="330617"/>
              <a:ext cx="68734" cy="117562"/>
            </a:xfrm>
            <a:custGeom>
              <a:avLst/>
              <a:gdLst>
                <a:gd name="connsiteX0" fmla="*/ 34830 w 68734"/>
                <a:gd name="connsiteY0" fmla="*/ 65384 h 117562"/>
                <a:gd name="connsiteX1" fmla="*/ 50104 w 68734"/>
                <a:gd name="connsiteY1" fmla="*/ 67132 h 117562"/>
                <a:gd name="connsiteX2" fmla="*/ 50104 w 68734"/>
                <a:gd name="connsiteY2" fmla="*/ 64268 h 117562"/>
                <a:gd name="connsiteX3" fmla="*/ 32284 w 68734"/>
                <a:gd name="connsiteY3" fmla="*/ 48519 h 117562"/>
                <a:gd name="connsiteX4" fmla="*/ 11774 w 68734"/>
                <a:gd name="connsiteY4" fmla="*/ 53133 h 117562"/>
                <a:gd name="connsiteX5" fmla="*/ 7637 w 68734"/>
                <a:gd name="connsiteY5" fmla="*/ 37225 h 117562"/>
                <a:gd name="connsiteX6" fmla="*/ 34193 w 68734"/>
                <a:gd name="connsiteY6" fmla="*/ 32611 h 117562"/>
                <a:gd name="connsiteX7" fmla="*/ 68734 w 68734"/>
                <a:gd name="connsiteY7" fmla="*/ 63949 h 117562"/>
                <a:gd name="connsiteX8" fmla="*/ 68734 w 68734"/>
                <a:gd name="connsiteY8" fmla="*/ 115653 h 117562"/>
                <a:gd name="connsiteX9" fmla="*/ 50740 w 68734"/>
                <a:gd name="connsiteY9" fmla="*/ 115653 h 117562"/>
                <a:gd name="connsiteX10" fmla="*/ 50740 w 68734"/>
                <a:gd name="connsiteY10" fmla="*/ 107064 h 117562"/>
                <a:gd name="connsiteX11" fmla="*/ 50422 w 68734"/>
                <a:gd name="connsiteY11" fmla="*/ 107064 h 117562"/>
                <a:gd name="connsiteX12" fmla="*/ 26730 w 68734"/>
                <a:gd name="connsiteY12" fmla="*/ 117563 h 117562"/>
                <a:gd name="connsiteX13" fmla="*/ 0 w 68734"/>
                <a:gd name="connsiteY13" fmla="*/ 91790 h 117562"/>
                <a:gd name="connsiteX14" fmla="*/ 34830 w 68734"/>
                <a:gd name="connsiteY14" fmla="*/ 65384 h 117562"/>
                <a:gd name="connsiteX15" fmla="*/ 19411 w 68734"/>
                <a:gd name="connsiteY15" fmla="*/ 22113 h 117562"/>
                <a:gd name="connsiteX16" fmla="*/ 8100 w 68734"/>
                <a:gd name="connsiteY16" fmla="*/ 11135 h 117562"/>
                <a:gd name="connsiteX17" fmla="*/ 19411 w 68734"/>
                <a:gd name="connsiteY17" fmla="*/ 0 h 117562"/>
                <a:gd name="connsiteX18" fmla="*/ 30693 w 68734"/>
                <a:gd name="connsiteY18" fmla="*/ 11135 h 117562"/>
                <a:gd name="connsiteX19" fmla="*/ 19411 w 68734"/>
                <a:gd name="connsiteY19" fmla="*/ 22113 h 117562"/>
                <a:gd name="connsiteX20" fmla="*/ 31648 w 68734"/>
                <a:gd name="connsiteY20" fmla="*/ 103405 h 117562"/>
                <a:gd name="connsiteX21" fmla="*/ 50104 w 68734"/>
                <a:gd name="connsiteY21" fmla="*/ 93702 h 117562"/>
                <a:gd name="connsiteX22" fmla="*/ 50104 w 68734"/>
                <a:gd name="connsiteY22" fmla="*/ 79545 h 117562"/>
                <a:gd name="connsiteX23" fmla="*/ 36913 w 68734"/>
                <a:gd name="connsiteY23" fmla="*/ 77954 h 117562"/>
                <a:gd name="connsiteX24" fmla="*/ 18138 w 68734"/>
                <a:gd name="connsiteY24" fmla="*/ 91316 h 117562"/>
                <a:gd name="connsiteX25" fmla="*/ 31648 w 68734"/>
                <a:gd name="connsiteY25" fmla="*/ 103405 h 117562"/>
                <a:gd name="connsiteX26" fmla="*/ 52505 w 68734"/>
                <a:gd name="connsiteY26" fmla="*/ 22113 h 117562"/>
                <a:gd name="connsiteX27" fmla="*/ 41194 w 68734"/>
                <a:gd name="connsiteY27" fmla="*/ 11135 h 117562"/>
                <a:gd name="connsiteX28" fmla="*/ 52505 w 68734"/>
                <a:gd name="connsiteY28" fmla="*/ 0 h 117562"/>
                <a:gd name="connsiteX29" fmla="*/ 63787 w 68734"/>
                <a:gd name="connsiteY29" fmla="*/ 11135 h 117562"/>
                <a:gd name="connsiteX30" fmla="*/ 52505 w 68734"/>
                <a:gd name="connsiteY3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8734" h="117562">
                  <a:moveTo>
                    <a:pt x="34830" y="65384"/>
                  </a:moveTo>
                  <a:cubicBezTo>
                    <a:pt x="40095" y="65384"/>
                    <a:pt x="44868" y="65702"/>
                    <a:pt x="50104" y="67132"/>
                  </a:cubicBezTo>
                  <a:lnTo>
                    <a:pt x="50104" y="64268"/>
                  </a:lnTo>
                  <a:cubicBezTo>
                    <a:pt x="50104" y="53926"/>
                    <a:pt x="44058" y="48519"/>
                    <a:pt x="32284" y="48519"/>
                  </a:cubicBezTo>
                  <a:cubicBezTo>
                    <a:pt x="25775" y="48519"/>
                    <a:pt x="18456" y="50110"/>
                    <a:pt x="11774" y="53133"/>
                  </a:cubicBezTo>
                  <a:lnTo>
                    <a:pt x="7637" y="37225"/>
                  </a:lnTo>
                  <a:cubicBezTo>
                    <a:pt x="15101" y="34361"/>
                    <a:pt x="24965" y="32611"/>
                    <a:pt x="34193" y="32611"/>
                  </a:cubicBezTo>
                  <a:cubicBezTo>
                    <a:pt x="56931" y="32611"/>
                    <a:pt x="68734" y="43271"/>
                    <a:pt x="68734" y="63949"/>
                  </a:cubicBezTo>
                  <a:lnTo>
                    <a:pt x="68734" y="115653"/>
                  </a:lnTo>
                  <a:lnTo>
                    <a:pt x="50740" y="115653"/>
                  </a:lnTo>
                  <a:lnTo>
                    <a:pt x="50740" y="107064"/>
                  </a:lnTo>
                  <a:lnTo>
                    <a:pt x="50422" y="107064"/>
                  </a:lnTo>
                  <a:cubicBezTo>
                    <a:pt x="43422" y="114221"/>
                    <a:pt x="36103" y="117563"/>
                    <a:pt x="26730" y="117563"/>
                  </a:cubicBezTo>
                  <a:cubicBezTo>
                    <a:pt x="10501" y="117563"/>
                    <a:pt x="0" y="107542"/>
                    <a:pt x="0" y="91790"/>
                  </a:cubicBezTo>
                  <a:cubicBezTo>
                    <a:pt x="0" y="74610"/>
                    <a:pt x="12237" y="65384"/>
                    <a:pt x="34830" y="65384"/>
                  </a:cubicBezTo>
                  <a:close/>
                  <a:moveTo>
                    <a:pt x="19411" y="22113"/>
                  </a:moveTo>
                  <a:cubicBezTo>
                    <a:pt x="13365" y="22113"/>
                    <a:pt x="8100" y="17022"/>
                    <a:pt x="8100" y="11135"/>
                  </a:cubicBezTo>
                  <a:cubicBezTo>
                    <a:pt x="8100" y="5248"/>
                    <a:pt x="13365" y="0"/>
                    <a:pt x="19411" y="0"/>
                  </a:cubicBezTo>
                  <a:cubicBezTo>
                    <a:pt x="25457" y="0"/>
                    <a:pt x="30693" y="5248"/>
                    <a:pt x="30693" y="11135"/>
                  </a:cubicBezTo>
                  <a:cubicBezTo>
                    <a:pt x="30693" y="17022"/>
                    <a:pt x="25457" y="22113"/>
                    <a:pt x="19411" y="22113"/>
                  </a:cubicBezTo>
                  <a:close/>
                  <a:moveTo>
                    <a:pt x="31648" y="103405"/>
                  </a:moveTo>
                  <a:cubicBezTo>
                    <a:pt x="38475" y="103405"/>
                    <a:pt x="44868" y="100064"/>
                    <a:pt x="50104" y="93702"/>
                  </a:cubicBezTo>
                  <a:lnTo>
                    <a:pt x="50104" y="79545"/>
                  </a:lnTo>
                  <a:cubicBezTo>
                    <a:pt x="45649" y="78431"/>
                    <a:pt x="41021" y="77954"/>
                    <a:pt x="36913" y="77954"/>
                  </a:cubicBezTo>
                  <a:cubicBezTo>
                    <a:pt x="24965" y="77954"/>
                    <a:pt x="18138" y="82727"/>
                    <a:pt x="18138" y="91316"/>
                  </a:cubicBezTo>
                  <a:cubicBezTo>
                    <a:pt x="18138" y="98791"/>
                    <a:pt x="23374" y="103405"/>
                    <a:pt x="31648" y="103405"/>
                  </a:cubicBezTo>
                  <a:close/>
                  <a:moveTo>
                    <a:pt x="52505" y="22113"/>
                  </a:moveTo>
                  <a:cubicBezTo>
                    <a:pt x="46430" y="22113"/>
                    <a:pt x="41194" y="17022"/>
                    <a:pt x="41194" y="11135"/>
                  </a:cubicBezTo>
                  <a:cubicBezTo>
                    <a:pt x="41194" y="5248"/>
                    <a:pt x="46430" y="0"/>
                    <a:pt x="52505" y="0"/>
                  </a:cubicBezTo>
                  <a:cubicBezTo>
                    <a:pt x="58551" y="0"/>
                    <a:pt x="63787" y="5248"/>
                    <a:pt x="63787" y="11135"/>
                  </a:cubicBezTo>
                  <a:cubicBezTo>
                    <a:pt x="63787" y="17022"/>
                    <a:pt x="58551" y="22113"/>
                    <a:pt x="52505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D9F2D899-6637-4DC3-BCC5-E93D20082316}"/>
                </a:ext>
              </a:extLst>
            </p:cNvPr>
            <p:cNvSpPr/>
            <p:nvPr/>
          </p:nvSpPr>
          <p:spPr>
            <a:xfrm>
              <a:off x="4434424" y="339047"/>
              <a:ext cx="50422" cy="109132"/>
            </a:xfrm>
            <a:custGeom>
              <a:avLst/>
              <a:gdLst>
                <a:gd name="connsiteX0" fmla="*/ 50423 w 50422"/>
                <a:gd name="connsiteY0" fmla="*/ 89887 h 109132"/>
                <a:gd name="connsiteX1" fmla="*/ 50423 w 50422"/>
                <a:gd name="connsiteY1" fmla="*/ 106113 h 109132"/>
                <a:gd name="connsiteX2" fmla="*/ 34512 w 50422"/>
                <a:gd name="connsiteY2" fmla="*/ 109133 h 109132"/>
                <a:gd name="connsiteX3" fmla="*/ 12410 w 50422"/>
                <a:gd name="connsiteY3" fmla="*/ 86383 h 109132"/>
                <a:gd name="connsiteX4" fmla="*/ 12410 w 50422"/>
                <a:gd name="connsiteY4" fmla="*/ 41998 h 109132"/>
                <a:gd name="connsiteX5" fmla="*/ 0 w 50422"/>
                <a:gd name="connsiteY5" fmla="*/ 41998 h 109132"/>
                <a:gd name="connsiteX6" fmla="*/ 0 w 50422"/>
                <a:gd name="connsiteY6" fmla="*/ 26250 h 109132"/>
                <a:gd name="connsiteX7" fmla="*/ 12237 w 50422"/>
                <a:gd name="connsiteY7" fmla="*/ 26250 h 109132"/>
                <a:gd name="connsiteX8" fmla="*/ 12237 w 50422"/>
                <a:gd name="connsiteY8" fmla="*/ 4137 h 109132"/>
                <a:gd name="connsiteX9" fmla="*/ 31185 w 50422"/>
                <a:gd name="connsiteY9" fmla="*/ 0 h 109132"/>
                <a:gd name="connsiteX10" fmla="*/ 31185 w 50422"/>
                <a:gd name="connsiteY10" fmla="*/ 26250 h 109132"/>
                <a:gd name="connsiteX11" fmla="*/ 50423 w 50422"/>
                <a:gd name="connsiteY11" fmla="*/ 26250 h 109132"/>
                <a:gd name="connsiteX12" fmla="*/ 50423 w 50422"/>
                <a:gd name="connsiteY12" fmla="*/ 41998 h 109132"/>
                <a:gd name="connsiteX13" fmla="*/ 31185 w 50422"/>
                <a:gd name="connsiteY13" fmla="*/ 41998 h 109132"/>
                <a:gd name="connsiteX14" fmla="*/ 31185 w 50422"/>
                <a:gd name="connsiteY14" fmla="*/ 81928 h 109132"/>
                <a:gd name="connsiteX15" fmla="*/ 39922 w 50422"/>
                <a:gd name="connsiteY15" fmla="*/ 92589 h 109132"/>
                <a:gd name="connsiteX16" fmla="*/ 50423 w 50422"/>
                <a:gd name="connsiteY16" fmla="*/ 89887 h 10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422" h="109132">
                  <a:moveTo>
                    <a:pt x="50423" y="89887"/>
                  </a:moveTo>
                  <a:lnTo>
                    <a:pt x="50423" y="106113"/>
                  </a:lnTo>
                  <a:cubicBezTo>
                    <a:pt x="46286" y="108022"/>
                    <a:pt x="40095" y="109133"/>
                    <a:pt x="34512" y="109133"/>
                  </a:cubicBezTo>
                  <a:cubicBezTo>
                    <a:pt x="20192" y="109133"/>
                    <a:pt x="12410" y="101177"/>
                    <a:pt x="12410" y="86383"/>
                  </a:cubicBezTo>
                  <a:lnTo>
                    <a:pt x="12410" y="41998"/>
                  </a:lnTo>
                  <a:lnTo>
                    <a:pt x="0" y="41998"/>
                  </a:lnTo>
                  <a:lnTo>
                    <a:pt x="0" y="26250"/>
                  </a:lnTo>
                  <a:lnTo>
                    <a:pt x="12237" y="26250"/>
                  </a:lnTo>
                  <a:lnTo>
                    <a:pt x="12237" y="4137"/>
                  </a:lnTo>
                  <a:lnTo>
                    <a:pt x="31185" y="0"/>
                  </a:lnTo>
                  <a:lnTo>
                    <a:pt x="31185" y="26250"/>
                  </a:lnTo>
                  <a:lnTo>
                    <a:pt x="50423" y="26250"/>
                  </a:lnTo>
                  <a:lnTo>
                    <a:pt x="50423" y="41998"/>
                  </a:lnTo>
                  <a:lnTo>
                    <a:pt x="31185" y="41998"/>
                  </a:lnTo>
                  <a:lnTo>
                    <a:pt x="31185" y="81928"/>
                  </a:lnTo>
                  <a:cubicBezTo>
                    <a:pt x="31185" y="89404"/>
                    <a:pt x="33731" y="92589"/>
                    <a:pt x="39922" y="92589"/>
                  </a:cubicBezTo>
                  <a:cubicBezTo>
                    <a:pt x="43422" y="92589"/>
                    <a:pt x="47240" y="91475"/>
                    <a:pt x="50423" y="8988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DD710817-9F1A-4B64-AC89-C26147D82D1F}"/>
                </a:ext>
              </a:extLst>
            </p:cNvPr>
            <p:cNvSpPr/>
            <p:nvPr/>
          </p:nvSpPr>
          <p:spPr>
            <a:xfrm>
              <a:off x="2151789" y="509291"/>
              <a:ext cx="73180" cy="111996"/>
            </a:xfrm>
            <a:custGeom>
              <a:avLst/>
              <a:gdLst>
                <a:gd name="connsiteX0" fmla="*/ 73178 w 73180"/>
                <a:gd name="connsiteY0" fmla="*/ 111997 h 111996"/>
                <a:gd name="connsiteX1" fmla="*/ 0 w 73180"/>
                <a:gd name="connsiteY1" fmla="*/ 111997 h 111996"/>
                <a:gd name="connsiteX2" fmla="*/ 0 w 73180"/>
                <a:gd name="connsiteY2" fmla="*/ 0 h 111996"/>
                <a:gd name="connsiteX3" fmla="*/ 71112 w 73180"/>
                <a:gd name="connsiteY3" fmla="*/ 0 h 111996"/>
                <a:gd name="connsiteX4" fmla="*/ 71112 w 73180"/>
                <a:gd name="connsiteY4" fmla="*/ 18135 h 111996"/>
                <a:gd name="connsiteX5" fmla="*/ 19726 w 73180"/>
                <a:gd name="connsiteY5" fmla="*/ 18135 h 111996"/>
                <a:gd name="connsiteX6" fmla="*/ 19726 w 73180"/>
                <a:gd name="connsiteY6" fmla="*/ 44862 h 111996"/>
                <a:gd name="connsiteX7" fmla="*/ 58861 w 73180"/>
                <a:gd name="connsiteY7" fmla="*/ 44862 h 111996"/>
                <a:gd name="connsiteX8" fmla="*/ 58861 w 73180"/>
                <a:gd name="connsiteY8" fmla="*/ 62839 h 111996"/>
                <a:gd name="connsiteX9" fmla="*/ 19726 w 73180"/>
                <a:gd name="connsiteY9" fmla="*/ 62839 h 111996"/>
                <a:gd name="connsiteX10" fmla="*/ 19726 w 73180"/>
                <a:gd name="connsiteY10" fmla="*/ 93861 h 111996"/>
                <a:gd name="connsiteX11" fmla="*/ 73181 w 73180"/>
                <a:gd name="connsiteY11" fmla="*/ 93861 h 111996"/>
                <a:gd name="connsiteX12" fmla="*/ 73181 w 73180"/>
                <a:gd name="connsiteY12" fmla="*/ 111997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80" h="111996">
                  <a:moveTo>
                    <a:pt x="73178" y="111997"/>
                  </a:moveTo>
                  <a:lnTo>
                    <a:pt x="0" y="111997"/>
                  </a:lnTo>
                  <a:lnTo>
                    <a:pt x="0" y="0"/>
                  </a:lnTo>
                  <a:lnTo>
                    <a:pt x="71112" y="0"/>
                  </a:lnTo>
                  <a:lnTo>
                    <a:pt x="71112" y="18135"/>
                  </a:lnTo>
                  <a:lnTo>
                    <a:pt x="19726" y="18135"/>
                  </a:lnTo>
                  <a:lnTo>
                    <a:pt x="19726" y="44862"/>
                  </a:lnTo>
                  <a:lnTo>
                    <a:pt x="58861" y="44862"/>
                  </a:lnTo>
                  <a:lnTo>
                    <a:pt x="58861" y="62839"/>
                  </a:lnTo>
                  <a:lnTo>
                    <a:pt x="19726" y="62839"/>
                  </a:lnTo>
                  <a:lnTo>
                    <a:pt x="19726" y="93861"/>
                  </a:lnTo>
                  <a:lnTo>
                    <a:pt x="73181" y="93861"/>
                  </a:lnTo>
                  <a:lnTo>
                    <a:pt x="73181" y="111997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6B08B5B-AF37-4FE3-938A-C1911B136223}"/>
                </a:ext>
              </a:extLst>
            </p:cNvPr>
            <p:cNvSpPr/>
            <p:nvPr/>
          </p:nvSpPr>
          <p:spPr>
            <a:xfrm>
              <a:off x="2244499" y="538249"/>
              <a:ext cx="48996" cy="83039"/>
            </a:xfrm>
            <a:custGeom>
              <a:avLst/>
              <a:gdLst>
                <a:gd name="connsiteX0" fmla="*/ 48996 w 48996"/>
                <a:gd name="connsiteY0" fmla="*/ 1747 h 83039"/>
                <a:gd name="connsiteX1" fmla="*/ 45973 w 48996"/>
                <a:gd name="connsiteY1" fmla="*/ 21155 h 83039"/>
                <a:gd name="connsiteX2" fmla="*/ 35475 w 48996"/>
                <a:gd name="connsiteY2" fmla="*/ 18610 h 83039"/>
                <a:gd name="connsiteX3" fmla="*/ 18931 w 48996"/>
                <a:gd name="connsiteY3" fmla="*/ 41518 h 83039"/>
                <a:gd name="connsiteX4" fmla="*/ 18931 w 48996"/>
                <a:gd name="connsiteY4" fmla="*/ 83039 h 83039"/>
                <a:gd name="connsiteX5" fmla="*/ 0 w 48996"/>
                <a:gd name="connsiteY5" fmla="*/ 83039 h 83039"/>
                <a:gd name="connsiteX6" fmla="*/ 0 w 48996"/>
                <a:gd name="connsiteY6" fmla="*/ 2066 h 83039"/>
                <a:gd name="connsiteX7" fmla="*/ 18613 w 48996"/>
                <a:gd name="connsiteY7" fmla="*/ 2066 h 83039"/>
                <a:gd name="connsiteX8" fmla="*/ 18613 w 48996"/>
                <a:gd name="connsiteY8" fmla="*/ 12248 h 83039"/>
                <a:gd name="connsiteX9" fmla="*/ 18931 w 48996"/>
                <a:gd name="connsiteY9" fmla="*/ 12248 h 83039"/>
                <a:gd name="connsiteX10" fmla="*/ 40089 w 48996"/>
                <a:gd name="connsiteY10" fmla="*/ 0 h 83039"/>
                <a:gd name="connsiteX11" fmla="*/ 48996 w 48996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6" h="83039">
                  <a:moveTo>
                    <a:pt x="48996" y="1747"/>
                  </a:moveTo>
                  <a:lnTo>
                    <a:pt x="45973" y="21155"/>
                  </a:lnTo>
                  <a:cubicBezTo>
                    <a:pt x="43109" y="19564"/>
                    <a:pt x="39609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7" y="4614"/>
                    <a:pt x="30864" y="0"/>
                    <a:pt x="40089" y="0"/>
                  </a:cubicBezTo>
                  <a:cubicBezTo>
                    <a:pt x="42794" y="-3"/>
                    <a:pt x="46135" y="474"/>
                    <a:pt x="48996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70B3C6EE-7BCA-47BC-869D-386DCAD5EFF0}"/>
                </a:ext>
              </a:extLst>
            </p:cNvPr>
            <p:cNvSpPr/>
            <p:nvPr/>
          </p:nvSpPr>
          <p:spPr>
            <a:xfrm>
              <a:off x="2309493" y="503089"/>
              <a:ext cx="18930" cy="118199"/>
            </a:xfrm>
            <a:custGeom>
              <a:avLst/>
              <a:gdLst>
                <a:gd name="connsiteX0" fmla="*/ 18931 w 18930"/>
                <a:gd name="connsiteY0" fmla="*/ 118199 h 118199"/>
                <a:gd name="connsiteX1" fmla="*/ 0 w 18930"/>
                <a:gd name="connsiteY1" fmla="*/ 118199 h 118199"/>
                <a:gd name="connsiteX2" fmla="*/ 0 w 18930"/>
                <a:gd name="connsiteY2" fmla="*/ 4293 h 118199"/>
                <a:gd name="connsiteX3" fmla="*/ 18931 w 18930"/>
                <a:gd name="connsiteY3" fmla="*/ 0 h 118199"/>
                <a:gd name="connsiteX4" fmla="*/ 18931 w 18930"/>
                <a:gd name="connsiteY4" fmla="*/ 118199 h 1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30" h="118199">
                  <a:moveTo>
                    <a:pt x="18931" y="118199"/>
                  </a:moveTo>
                  <a:lnTo>
                    <a:pt x="0" y="118199"/>
                  </a:lnTo>
                  <a:lnTo>
                    <a:pt x="0" y="4293"/>
                  </a:lnTo>
                  <a:lnTo>
                    <a:pt x="18931" y="0"/>
                  </a:lnTo>
                  <a:lnTo>
                    <a:pt x="18931" y="11819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C5227E45-EB71-472B-B1BA-87250100ECF2}"/>
                </a:ext>
              </a:extLst>
            </p:cNvPr>
            <p:cNvSpPr/>
            <p:nvPr/>
          </p:nvSpPr>
          <p:spPr>
            <a:xfrm>
              <a:off x="2348159" y="538246"/>
              <a:ext cx="68722" cy="84951"/>
            </a:xfrm>
            <a:custGeom>
              <a:avLst/>
              <a:gdLst>
                <a:gd name="connsiteX0" fmla="*/ 34836 w 68722"/>
                <a:gd name="connsiteY0" fmla="*/ 32773 h 84951"/>
                <a:gd name="connsiteX1" fmla="*/ 50107 w 68722"/>
                <a:gd name="connsiteY1" fmla="*/ 34520 h 84951"/>
                <a:gd name="connsiteX2" fmla="*/ 50107 w 68722"/>
                <a:gd name="connsiteY2" fmla="*/ 31656 h 84951"/>
                <a:gd name="connsiteX3" fmla="*/ 32290 w 68722"/>
                <a:gd name="connsiteY3" fmla="*/ 15908 h 84951"/>
                <a:gd name="connsiteX4" fmla="*/ 11768 w 68722"/>
                <a:gd name="connsiteY4" fmla="*/ 20522 h 84951"/>
                <a:gd name="connsiteX5" fmla="*/ 7631 w 68722"/>
                <a:gd name="connsiteY5" fmla="*/ 4614 h 84951"/>
                <a:gd name="connsiteX6" fmla="*/ 34199 w 68722"/>
                <a:gd name="connsiteY6" fmla="*/ 0 h 84951"/>
                <a:gd name="connsiteX7" fmla="*/ 68723 w 68722"/>
                <a:gd name="connsiteY7" fmla="*/ 31338 h 84951"/>
                <a:gd name="connsiteX8" fmla="*/ 68723 w 68722"/>
                <a:gd name="connsiteY8" fmla="*/ 83042 h 84951"/>
                <a:gd name="connsiteX9" fmla="*/ 50746 w 68722"/>
                <a:gd name="connsiteY9" fmla="*/ 83042 h 84951"/>
                <a:gd name="connsiteX10" fmla="*/ 50746 w 68722"/>
                <a:gd name="connsiteY10" fmla="*/ 74453 h 84951"/>
                <a:gd name="connsiteX11" fmla="*/ 50428 w 68722"/>
                <a:gd name="connsiteY11" fmla="*/ 74453 h 84951"/>
                <a:gd name="connsiteX12" fmla="*/ 26724 w 68722"/>
                <a:gd name="connsiteY12" fmla="*/ 84951 h 84951"/>
                <a:gd name="connsiteX13" fmla="*/ 0 w 68722"/>
                <a:gd name="connsiteY13" fmla="*/ 59179 h 84951"/>
                <a:gd name="connsiteX14" fmla="*/ 34836 w 68722"/>
                <a:gd name="connsiteY14" fmla="*/ 32773 h 84951"/>
                <a:gd name="connsiteX15" fmla="*/ 31654 w 68722"/>
                <a:gd name="connsiteY15" fmla="*/ 70794 h 84951"/>
                <a:gd name="connsiteX16" fmla="*/ 50107 w 68722"/>
                <a:gd name="connsiteY16" fmla="*/ 61091 h 84951"/>
                <a:gd name="connsiteX17" fmla="*/ 50107 w 68722"/>
                <a:gd name="connsiteY17" fmla="*/ 46934 h 84951"/>
                <a:gd name="connsiteX18" fmla="*/ 36904 w 68722"/>
                <a:gd name="connsiteY18" fmla="*/ 45343 h 84951"/>
                <a:gd name="connsiteX19" fmla="*/ 18132 w 68722"/>
                <a:gd name="connsiteY19" fmla="*/ 58705 h 84951"/>
                <a:gd name="connsiteX20" fmla="*/ 31654 w 68722"/>
                <a:gd name="connsiteY20" fmla="*/ 70794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722" h="84951">
                  <a:moveTo>
                    <a:pt x="34836" y="32773"/>
                  </a:moveTo>
                  <a:cubicBezTo>
                    <a:pt x="40086" y="32773"/>
                    <a:pt x="44859" y="33091"/>
                    <a:pt x="50107" y="34520"/>
                  </a:cubicBezTo>
                  <a:lnTo>
                    <a:pt x="50107" y="31656"/>
                  </a:lnTo>
                  <a:cubicBezTo>
                    <a:pt x="50107" y="21315"/>
                    <a:pt x="44064" y="15908"/>
                    <a:pt x="32290" y="15908"/>
                  </a:cubicBezTo>
                  <a:cubicBezTo>
                    <a:pt x="25769" y="15908"/>
                    <a:pt x="18451" y="17499"/>
                    <a:pt x="11768" y="20522"/>
                  </a:cubicBezTo>
                  <a:lnTo>
                    <a:pt x="7631" y="4614"/>
                  </a:lnTo>
                  <a:cubicBezTo>
                    <a:pt x="15106" y="1750"/>
                    <a:pt x="24971" y="0"/>
                    <a:pt x="34199" y="0"/>
                  </a:cubicBezTo>
                  <a:cubicBezTo>
                    <a:pt x="56949" y="0"/>
                    <a:pt x="68723" y="10660"/>
                    <a:pt x="68723" y="31338"/>
                  </a:cubicBezTo>
                  <a:lnTo>
                    <a:pt x="68723" y="83042"/>
                  </a:lnTo>
                  <a:lnTo>
                    <a:pt x="50746" y="83042"/>
                  </a:lnTo>
                  <a:lnTo>
                    <a:pt x="50746" y="74453"/>
                  </a:lnTo>
                  <a:lnTo>
                    <a:pt x="50428" y="74453"/>
                  </a:lnTo>
                  <a:cubicBezTo>
                    <a:pt x="43427" y="81610"/>
                    <a:pt x="36109" y="84951"/>
                    <a:pt x="26724" y="84951"/>
                  </a:cubicBezTo>
                  <a:cubicBezTo>
                    <a:pt x="10498" y="84951"/>
                    <a:pt x="0" y="74931"/>
                    <a:pt x="0" y="59179"/>
                  </a:cubicBezTo>
                  <a:cubicBezTo>
                    <a:pt x="-3" y="41998"/>
                    <a:pt x="12245" y="32773"/>
                    <a:pt x="34836" y="32773"/>
                  </a:cubicBezTo>
                  <a:close/>
                  <a:moveTo>
                    <a:pt x="31654" y="70794"/>
                  </a:moveTo>
                  <a:cubicBezTo>
                    <a:pt x="38495" y="70794"/>
                    <a:pt x="44857" y="67453"/>
                    <a:pt x="50107" y="61091"/>
                  </a:cubicBezTo>
                  <a:lnTo>
                    <a:pt x="50107" y="46934"/>
                  </a:lnTo>
                  <a:cubicBezTo>
                    <a:pt x="45652" y="45820"/>
                    <a:pt x="41041" y="45343"/>
                    <a:pt x="36904" y="45343"/>
                  </a:cubicBezTo>
                  <a:cubicBezTo>
                    <a:pt x="24974" y="45343"/>
                    <a:pt x="18132" y="50116"/>
                    <a:pt x="18132" y="58705"/>
                  </a:cubicBezTo>
                  <a:cubicBezTo>
                    <a:pt x="18132" y="66180"/>
                    <a:pt x="23380" y="70794"/>
                    <a:pt x="31654" y="70794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C199E629-FA04-44DB-BF1E-2DF83FE2D3C8}"/>
                </a:ext>
              </a:extLst>
            </p:cNvPr>
            <p:cNvSpPr/>
            <p:nvPr/>
          </p:nvSpPr>
          <p:spPr>
            <a:xfrm>
              <a:off x="2440884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56D9A368-42E4-4914-B0D7-2A1938A0F778}"/>
                </a:ext>
              </a:extLst>
            </p:cNvPr>
            <p:cNvSpPr/>
            <p:nvPr/>
          </p:nvSpPr>
          <p:spPr>
            <a:xfrm>
              <a:off x="2530661" y="538246"/>
              <a:ext cx="75726" cy="115656"/>
            </a:xfrm>
            <a:custGeom>
              <a:avLst/>
              <a:gdLst>
                <a:gd name="connsiteX0" fmla="*/ 21320 w 75726"/>
                <a:gd name="connsiteY0" fmla="*/ 100700 h 115656"/>
                <a:gd name="connsiteX1" fmla="*/ 25457 w 75726"/>
                <a:gd name="connsiteY1" fmla="*/ 100541 h 115656"/>
                <a:gd name="connsiteX2" fmla="*/ 56795 w 75726"/>
                <a:gd name="connsiteY2" fmla="*/ 77473 h 115656"/>
                <a:gd name="connsiteX3" fmla="*/ 56795 w 75726"/>
                <a:gd name="connsiteY3" fmla="*/ 72223 h 115656"/>
                <a:gd name="connsiteX4" fmla="*/ 56636 w 75726"/>
                <a:gd name="connsiteY4" fmla="*/ 72223 h 115656"/>
                <a:gd name="connsiteX5" fmla="*/ 32137 w 75726"/>
                <a:gd name="connsiteY5" fmla="*/ 83520 h 115656"/>
                <a:gd name="connsiteX6" fmla="*/ 0 w 75726"/>
                <a:gd name="connsiteY6" fmla="*/ 42476 h 115656"/>
                <a:gd name="connsiteX7" fmla="*/ 32932 w 75726"/>
                <a:gd name="connsiteY7" fmla="*/ 0 h 115656"/>
                <a:gd name="connsiteX8" fmla="*/ 56795 w 75726"/>
                <a:gd name="connsiteY8" fmla="*/ 11297 h 115656"/>
                <a:gd name="connsiteX9" fmla="*/ 57114 w 75726"/>
                <a:gd name="connsiteY9" fmla="*/ 11297 h 115656"/>
                <a:gd name="connsiteX10" fmla="*/ 57114 w 75726"/>
                <a:gd name="connsiteY10" fmla="*/ 2068 h 115656"/>
                <a:gd name="connsiteX11" fmla="*/ 75726 w 75726"/>
                <a:gd name="connsiteY11" fmla="*/ 2068 h 115656"/>
                <a:gd name="connsiteX12" fmla="*/ 75726 w 75726"/>
                <a:gd name="connsiteY12" fmla="*/ 74769 h 115656"/>
                <a:gd name="connsiteX13" fmla="*/ 27204 w 75726"/>
                <a:gd name="connsiteY13" fmla="*/ 115494 h 115656"/>
                <a:gd name="connsiteX14" fmla="*/ 23227 w 75726"/>
                <a:gd name="connsiteY14" fmla="*/ 115656 h 115656"/>
                <a:gd name="connsiteX15" fmla="*/ 21320 w 75726"/>
                <a:gd name="connsiteY15" fmla="*/ 100700 h 115656"/>
                <a:gd name="connsiteX16" fmla="*/ 18778 w 75726"/>
                <a:gd name="connsiteY16" fmla="*/ 41998 h 115656"/>
                <a:gd name="connsiteX17" fmla="*/ 37708 w 75726"/>
                <a:gd name="connsiteY17" fmla="*/ 67293 h 115656"/>
                <a:gd name="connsiteX18" fmla="*/ 56798 w 75726"/>
                <a:gd name="connsiteY18" fmla="*/ 56633 h 115656"/>
                <a:gd name="connsiteX19" fmla="*/ 56798 w 75726"/>
                <a:gd name="connsiteY19" fmla="*/ 27682 h 115656"/>
                <a:gd name="connsiteX20" fmla="*/ 37549 w 75726"/>
                <a:gd name="connsiteY20" fmla="*/ 17022 h 115656"/>
                <a:gd name="connsiteX21" fmla="*/ 18778 w 7572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2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39" y="99586"/>
                    <a:pt x="56795" y="92745"/>
                    <a:pt x="56795" y="77473"/>
                  </a:cubicBezTo>
                  <a:lnTo>
                    <a:pt x="56795" y="72223"/>
                  </a:lnTo>
                  <a:lnTo>
                    <a:pt x="56636" y="72223"/>
                  </a:lnTo>
                  <a:cubicBezTo>
                    <a:pt x="50909" y="79542"/>
                    <a:pt x="41842" y="83520"/>
                    <a:pt x="32137" y="83520"/>
                  </a:cubicBezTo>
                  <a:cubicBezTo>
                    <a:pt x="12570" y="83520"/>
                    <a:pt x="0" y="67450"/>
                    <a:pt x="0" y="42476"/>
                  </a:cubicBezTo>
                  <a:cubicBezTo>
                    <a:pt x="0" y="16862"/>
                    <a:pt x="13203" y="0"/>
                    <a:pt x="32932" y="0"/>
                  </a:cubicBezTo>
                  <a:cubicBezTo>
                    <a:pt x="42635" y="0"/>
                    <a:pt x="51386" y="4137"/>
                    <a:pt x="56795" y="11297"/>
                  </a:cubicBezTo>
                  <a:lnTo>
                    <a:pt x="57114" y="11297"/>
                  </a:lnTo>
                  <a:lnTo>
                    <a:pt x="57114" y="2068"/>
                  </a:lnTo>
                  <a:lnTo>
                    <a:pt x="75726" y="2068"/>
                  </a:lnTo>
                  <a:lnTo>
                    <a:pt x="75726" y="74769"/>
                  </a:lnTo>
                  <a:cubicBezTo>
                    <a:pt x="75726" y="101018"/>
                    <a:pt x="62361" y="114062"/>
                    <a:pt x="27204" y="115494"/>
                  </a:cubicBezTo>
                  <a:lnTo>
                    <a:pt x="23227" y="115656"/>
                  </a:lnTo>
                  <a:lnTo>
                    <a:pt x="21320" y="100700"/>
                  </a:lnTo>
                  <a:close/>
                  <a:moveTo>
                    <a:pt x="18778" y="41998"/>
                  </a:moveTo>
                  <a:cubicBezTo>
                    <a:pt x="18778" y="57906"/>
                    <a:pt x="25778" y="67293"/>
                    <a:pt x="37708" y="67293"/>
                  </a:cubicBezTo>
                  <a:cubicBezTo>
                    <a:pt x="44868" y="67293"/>
                    <a:pt x="50911" y="63793"/>
                    <a:pt x="56798" y="56633"/>
                  </a:cubicBezTo>
                  <a:lnTo>
                    <a:pt x="56798" y="27682"/>
                  </a:lnTo>
                  <a:cubicBezTo>
                    <a:pt x="51233" y="20681"/>
                    <a:pt x="44868" y="17022"/>
                    <a:pt x="37549" y="17022"/>
                  </a:cubicBezTo>
                  <a:cubicBezTo>
                    <a:pt x="25775" y="17022"/>
                    <a:pt x="18778" y="26091"/>
                    <a:pt x="18778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C75C6245-FBCE-4FE8-86F6-1A947B4C8A2D}"/>
                </a:ext>
              </a:extLst>
            </p:cNvPr>
            <p:cNvSpPr/>
            <p:nvPr/>
          </p:nvSpPr>
          <p:spPr>
            <a:xfrm>
              <a:off x="2626796" y="538246"/>
              <a:ext cx="73976" cy="84951"/>
            </a:xfrm>
            <a:custGeom>
              <a:avLst/>
              <a:gdLst>
                <a:gd name="connsiteX0" fmla="*/ 40089 w 73976"/>
                <a:gd name="connsiteY0" fmla="*/ 84951 h 84951"/>
                <a:gd name="connsiteX1" fmla="*/ 0 w 73976"/>
                <a:gd name="connsiteY1" fmla="*/ 42317 h 84951"/>
                <a:gd name="connsiteX2" fmla="*/ 38024 w 73976"/>
                <a:gd name="connsiteY2" fmla="*/ 0 h 84951"/>
                <a:gd name="connsiteX3" fmla="*/ 73976 w 73976"/>
                <a:gd name="connsiteY3" fmla="*/ 41203 h 84951"/>
                <a:gd name="connsiteX4" fmla="*/ 73658 w 73976"/>
                <a:gd name="connsiteY4" fmla="*/ 48999 h 84951"/>
                <a:gd name="connsiteX5" fmla="*/ 19249 w 73976"/>
                <a:gd name="connsiteY5" fmla="*/ 48999 h 84951"/>
                <a:gd name="connsiteX6" fmla="*/ 40248 w 73976"/>
                <a:gd name="connsiteY6" fmla="*/ 68725 h 84951"/>
                <a:gd name="connsiteX7" fmla="*/ 60134 w 73976"/>
                <a:gd name="connsiteY7" fmla="*/ 59179 h 84951"/>
                <a:gd name="connsiteX8" fmla="*/ 71905 w 73976"/>
                <a:gd name="connsiteY8" fmla="*/ 71589 h 84951"/>
                <a:gd name="connsiteX9" fmla="*/ 40089 w 73976"/>
                <a:gd name="connsiteY9" fmla="*/ 84951 h 84951"/>
                <a:gd name="connsiteX10" fmla="*/ 18931 w 73976"/>
                <a:gd name="connsiteY10" fmla="*/ 35157 h 84951"/>
                <a:gd name="connsiteX11" fmla="*/ 55679 w 73976"/>
                <a:gd name="connsiteY11" fmla="*/ 35157 h 84951"/>
                <a:gd name="connsiteX12" fmla="*/ 37703 w 73976"/>
                <a:gd name="connsiteY12" fmla="*/ 15590 h 84951"/>
                <a:gd name="connsiteX13" fmla="*/ 18931 w 73976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76" h="84951">
                  <a:moveTo>
                    <a:pt x="40089" y="84951"/>
                  </a:moveTo>
                  <a:cubicBezTo>
                    <a:pt x="16067" y="84951"/>
                    <a:pt x="0" y="67930"/>
                    <a:pt x="0" y="42317"/>
                  </a:cubicBezTo>
                  <a:cubicBezTo>
                    <a:pt x="0" y="17181"/>
                    <a:pt x="15430" y="0"/>
                    <a:pt x="38024" y="0"/>
                  </a:cubicBezTo>
                  <a:cubicBezTo>
                    <a:pt x="59819" y="0"/>
                    <a:pt x="73976" y="16226"/>
                    <a:pt x="73976" y="41203"/>
                  </a:cubicBezTo>
                  <a:cubicBezTo>
                    <a:pt x="73976" y="43908"/>
                    <a:pt x="73817" y="46769"/>
                    <a:pt x="73658" y="48999"/>
                  </a:cubicBezTo>
                  <a:lnTo>
                    <a:pt x="19249" y="48999"/>
                  </a:lnTo>
                  <a:cubicBezTo>
                    <a:pt x="21318" y="61566"/>
                    <a:pt x="28793" y="68725"/>
                    <a:pt x="40248" y="68725"/>
                  </a:cubicBezTo>
                  <a:cubicBezTo>
                    <a:pt x="47723" y="68725"/>
                    <a:pt x="53770" y="65862"/>
                    <a:pt x="60134" y="59179"/>
                  </a:cubicBezTo>
                  <a:lnTo>
                    <a:pt x="71905" y="71589"/>
                  </a:lnTo>
                  <a:cubicBezTo>
                    <a:pt x="62680" y="80656"/>
                    <a:pt x="52341" y="84951"/>
                    <a:pt x="40089" y="84951"/>
                  </a:cubicBezTo>
                  <a:close/>
                  <a:moveTo>
                    <a:pt x="18931" y="35157"/>
                  </a:moveTo>
                  <a:lnTo>
                    <a:pt x="55679" y="35157"/>
                  </a:lnTo>
                  <a:cubicBezTo>
                    <a:pt x="54883" y="22746"/>
                    <a:pt x="48360" y="15590"/>
                    <a:pt x="37703" y="15590"/>
                  </a:cubicBezTo>
                  <a:cubicBezTo>
                    <a:pt x="27204" y="15590"/>
                    <a:pt x="20522" y="22590"/>
                    <a:pt x="18931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94AE534D-08D7-4EFF-84AF-7BE12186EE52}"/>
                </a:ext>
              </a:extLst>
            </p:cNvPr>
            <p:cNvSpPr/>
            <p:nvPr/>
          </p:nvSpPr>
          <p:spPr>
            <a:xfrm>
              <a:off x="2721451" y="538249"/>
              <a:ext cx="69680" cy="83042"/>
            </a:xfrm>
            <a:custGeom>
              <a:avLst/>
              <a:gdLst>
                <a:gd name="connsiteX0" fmla="*/ 69677 w 69680"/>
                <a:gd name="connsiteY0" fmla="*/ 83039 h 83042"/>
                <a:gd name="connsiteX1" fmla="*/ 50746 w 69680"/>
                <a:gd name="connsiteY1" fmla="*/ 83039 h 83042"/>
                <a:gd name="connsiteX2" fmla="*/ 50746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90 w 69680"/>
                <a:gd name="connsiteY10" fmla="*/ 11771 h 83042"/>
                <a:gd name="connsiteX11" fmla="*/ 42953 w 69680"/>
                <a:gd name="connsiteY11" fmla="*/ 0 h 83042"/>
                <a:gd name="connsiteX12" fmla="*/ 69680 w 69680"/>
                <a:gd name="connsiteY12" fmla="*/ 32773 h 83042"/>
                <a:gd name="connsiteX13" fmla="*/ 69680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77" y="83039"/>
                  </a:moveTo>
                  <a:lnTo>
                    <a:pt x="50746" y="83039"/>
                  </a:lnTo>
                  <a:lnTo>
                    <a:pt x="50746" y="36748"/>
                  </a:lnTo>
                  <a:cubicBezTo>
                    <a:pt x="50746" y="24974"/>
                    <a:pt x="47246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90" y="11771"/>
                  </a:lnTo>
                  <a:cubicBezTo>
                    <a:pt x="23860" y="4614"/>
                    <a:pt x="32452" y="0"/>
                    <a:pt x="42953" y="0"/>
                  </a:cubicBezTo>
                  <a:cubicBezTo>
                    <a:pt x="61407" y="0"/>
                    <a:pt x="69680" y="13521"/>
                    <a:pt x="69680" y="32773"/>
                  </a:cubicBezTo>
                  <a:lnTo>
                    <a:pt x="69680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E8B7CDCE-8D77-455E-A619-095D1F8C5C6F}"/>
                </a:ext>
              </a:extLst>
            </p:cNvPr>
            <p:cNvSpPr/>
            <p:nvPr/>
          </p:nvSpPr>
          <p:spPr>
            <a:xfrm>
              <a:off x="2812856" y="562586"/>
              <a:ext cx="39770" cy="17976"/>
            </a:xfrm>
            <a:custGeom>
              <a:avLst/>
              <a:gdLst>
                <a:gd name="connsiteX0" fmla="*/ 39771 w 39770"/>
                <a:gd name="connsiteY0" fmla="*/ 17976 h 17976"/>
                <a:gd name="connsiteX1" fmla="*/ 0 w 39770"/>
                <a:gd name="connsiteY1" fmla="*/ 17976 h 17976"/>
                <a:gd name="connsiteX2" fmla="*/ 0 w 39770"/>
                <a:gd name="connsiteY2" fmla="*/ 0 h 17976"/>
                <a:gd name="connsiteX3" fmla="*/ 39771 w 39770"/>
                <a:gd name="connsiteY3" fmla="*/ 0 h 17976"/>
                <a:gd name="connsiteX4" fmla="*/ 39771 w 39770"/>
                <a:gd name="connsiteY4" fmla="*/ 17976 h 1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0" h="17976">
                  <a:moveTo>
                    <a:pt x="39771" y="17976"/>
                  </a:moveTo>
                  <a:lnTo>
                    <a:pt x="0" y="17976"/>
                  </a:lnTo>
                  <a:lnTo>
                    <a:pt x="0" y="0"/>
                  </a:lnTo>
                  <a:lnTo>
                    <a:pt x="39771" y="0"/>
                  </a:lnTo>
                  <a:lnTo>
                    <a:pt x="39771" y="17976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90D6C414-00A0-4E8D-B100-059E81DABAD3}"/>
                </a:ext>
              </a:extLst>
            </p:cNvPr>
            <p:cNvSpPr/>
            <p:nvPr/>
          </p:nvSpPr>
          <p:spPr>
            <a:xfrm>
              <a:off x="2877211" y="509291"/>
              <a:ext cx="89088" cy="111996"/>
            </a:xfrm>
            <a:custGeom>
              <a:avLst/>
              <a:gdLst>
                <a:gd name="connsiteX0" fmla="*/ 3 w 89088"/>
                <a:gd name="connsiteY0" fmla="*/ 0 h 111996"/>
                <a:gd name="connsiteX1" fmla="*/ 20207 w 89088"/>
                <a:gd name="connsiteY1" fmla="*/ 0 h 111996"/>
                <a:gd name="connsiteX2" fmla="*/ 69999 w 89088"/>
                <a:gd name="connsiteY2" fmla="*/ 78110 h 111996"/>
                <a:gd name="connsiteX3" fmla="*/ 70317 w 89088"/>
                <a:gd name="connsiteY3" fmla="*/ 78110 h 111996"/>
                <a:gd name="connsiteX4" fmla="*/ 69839 w 89088"/>
                <a:gd name="connsiteY4" fmla="*/ 0 h 111996"/>
                <a:gd name="connsiteX5" fmla="*/ 89088 w 89088"/>
                <a:gd name="connsiteY5" fmla="*/ 0 h 111996"/>
                <a:gd name="connsiteX6" fmla="*/ 89088 w 89088"/>
                <a:gd name="connsiteY6" fmla="*/ 111997 h 111996"/>
                <a:gd name="connsiteX7" fmla="*/ 69362 w 89088"/>
                <a:gd name="connsiteY7" fmla="*/ 111997 h 111996"/>
                <a:gd name="connsiteX8" fmla="*/ 19408 w 89088"/>
                <a:gd name="connsiteY8" fmla="*/ 33407 h 111996"/>
                <a:gd name="connsiteX9" fmla="*/ 19090 w 89088"/>
                <a:gd name="connsiteY9" fmla="*/ 33407 h 111996"/>
                <a:gd name="connsiteX10" fmla="*/ 19408 w 89088"/>
                <a:gd name="connsiteY10" fmla="*/ 111997 h 111996"/>
                <a:gd name="connsiteX11" fmla="*/ 0 w 89088"/>
                <a:gd name="connsiteY11" fmla="*/ 111997 h 111996"/>
                <a:gd name="connsiteX12" fmla="*/ 0 w 89088"/>
                <a:gd name="connsiteY12" fmla="*/ 0 h 11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088" h="111996">
                  <a:moveTo>
                    <a:pt x="3" y="0"/>
                  </a:moveTo>
                  <a:lnTo>
                    <a:pt x="20207" y="0"/>
                  </a:lnTo>
                  <a:lnTo>
                    <a:pt x="69999" y="78110"/>
                  </a:lnTo>
                  <a:lnTo>
                    <a:pt x="70317" y="78110"/>
                  </a:lnTo>
                  <a:lnTo>
                    <a:pt x="69839" y="0"/>
                  </a:lnTo>
                  <a:lnTo>
                    <a:pt x="89088" y="0"/>
                  </a:lnTo>
                  <a:lnTo>
                    <a:pt x="89088" y="111997"/>
                  </a:lnTo>
                  <a:lnTo>
                    <a:pt x="69362" y="111997"/>
                  </a:lnTo>
                  <a:lnTo>
                    <a:pt x="19408" y="33407"/>
                  </a:lnTo>
                  <a:lnTo>
                    <a:pt x="19090" y="33407"/>
                  </a:lnTo>
                  <a:lnTo>
                    <a:pt x="19408" y="111997"/>
                  </a:lnTo>
                  <a:lnTo>
                    <a:pt x="0" y="1119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51B41949-EC26-4B53-9D26-CCD0DB3AC64B}"/>
                </a:ext>
              </a:extLst>
            </p:cNvPr>
            <p:cNvSpPr/>
            <p:nvPr/>
          </p:nvSpPr>
          <p:spPr>
            <a:xfrm>
              <a:off x="2992135" y="505635"/>
              <a:ext cx="69677" cy="117562"/>
            </a:xfrm>
            <a:custGeom>
              <a:avLst/>
              <a:gdLst>
                <a:gd name="connsiteX0" fmla="*/ 18931 w 69677"/>
                <a:gd name="connsiteY0" fmla="*/ 83360 h 117562"/>
                <a:gd name="connsiteX1" fmla="*/ 34998 w 69677"/>
                <a:gd name="connsiteY1" fmla="*/ 100382 h 117562"/>
                <a:gd name="connsiteX2" fmla="*/ 50746 w 69677"/>
                <a:gd name="connsiteY2" fmla="*/ 83201 h 117562"/>
                <a:gd name="connsiteX3" fmla="*/ 50746 w 69677"/>
                <a:gd name="connsiteY3" fmla="*/ 34680 h 117562"/>
                <a:gd name="connsiteX4" fmla="*/ 69677 w 69677"/>
                <a:gd name="connsiteY4" fmla="*/ 34680 h 117562"/>
                <a:gd name="connsiteX5" fmla="*/ 69677 w 69677"/>
                <a:gd name="connsiteY5" fmla="*/ 83838 h 117562"/>
                <a:gd name="connsiteX6" fmla="*/ 35475 w 69677"/>
                <a:gd name="connsiteY6" fmla="*/ 117563 h 117562"/>
                <a:gd name="connsiteX7" fmla="*/ 0 w 69677"/>
                <a:gd name="connsiteY7" fmla="*/ 83997 h 117562"/>
                <a:gd name="connsiteX8" fmla="*/ 0 w 69677"/>
                <a:gd name="connsiteY8" fmla="*/ 34680 h 117562"/>
                <a:gd name="connsiteX9" fmla="*/ 18931 w 69677"/>
                <a:gd name="connsiteY9" fmla="*/ 34680 h 117562"/>
                <a:gd name="connsiteX10" fmla="*/ 18931 w 69677"/>
                <a:gd name="connsiteY10" fmla="*/ 83360 h 117562"/>
                <a:gd name="connsiteX11" fmla="*/ 18294 w 69677"/>
                <a:gd name="connsiteY11" fmla="*/ 22113 h 117562"/>
                <a:gd name="connsiteX12" fmla="*/ 6998 w 69677"/>
                <a:gd name="connsiteY12" fmla="*/ 11135 h 117562"/>
                <a:gd name="connsiteX13" fmla="*/ 18294 w 69677"/>
                <a:gd name="connsiteY13" fmla="*/ 0 h 117562"/>
                <a:gd name="connsiteX14" fmla="*/ 29588 w 69677"/>
                <a:gd name="connsiteY14" fmla="*/ 11135 h 117562"/>
                <a:gd name="connsiteX15" fmla="*/ 18294 w 69677"/>
                <a:gd name="connsiteY15" fmla="*/ 22113 h 117562"/>
                <a:gd name="connsiteX16" fmla="*/ 51383 w 69677"/>
                <a:gd name="connsiteY16" fmla="*/ 22113 h 117562"/>
                <a:gd name="connsiteX17" fmla="*/ 40089 w 69677"/>
                <a:gd name="connsiteY17" fmla="*/ 11135 h 117562"/>
                <a:gd name="connsiteX18" fmla="*/ 51383 w 69677"/>
                <a:gd name="connsiteY18" fmla="*/ 0 h 117562"/>
                <a:gd name="connsiteX19" fmla="*/ 62680 w 69677"/>
                <a:gd name="connsiteY19" fmla="*/ 11135 h 117562"/>
                <a:gd name="connsiteX20" fmla="*/ 51383 w 69677"/>
                <a:gd name="connsiteY20" fmla="*/ 22113 h 11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677" h="117562">
                  <a:moveTo>
                    <a:pt x="18931" y="83360"/>
                  </a:moveTo>
                  <a:cubicBezTo>
                    <a:pt x="18931" y="94498"/>
                    <a:pt x="24500" y="100382"/>
                    <a:pt x="34998" y="100382"/>
                  </a:cubicBezTo>
                  <a:cubicBezTo>
                    <a:pt x="45340" y="100382"/>
                    <a:pt x="50746" y="94654"/>
                    <a:pt x="50746" y="83201"/>
                  </a:cubicBezTo>
                  <a:lnTo>
                    <a:pt x="50746" y="34680"/>
                  </a:lnTo>
                  <a:lnTo>
                    <a:pt x="69677" y="34680"/>
                  </a:lnTo>
                  <a:lnTo>
                    <a:pt x="69677" y="83838"/>
                  </a:lnTo>
                  <a:cubicBezTo>
                    <a:pt x="69677" y="105155"/>
                    <a:pt x="57747" y="117563"/>
                    <a:pt x="35475" y="117563"/>
                  </a:cubicBezTo>
                  <a:cubicBezTo>
                    <a:pt x="13362" y="117563"/>
                    <a:pt x="0" y="105155"/>
                    <a:pt x="0" y="83997"/>
                  </a:cubicBezTo>
                  <a:lnTo>
                    <a:pt x="0" y="34680"/>
                  </a:lnTo>
                  <a:lnTo>
                    <a:pt x="18931" y="34680"/>
                  </a:lnTo>
                  <a:lnTo>
                    <a:pt x="18931" y="83360"/>
                  </a:lnTo>
                  <a:close/>
                  <a:moveTo>
                    <a:pt x="18294" y="22113"/>
                  </a:moveTo>
                  <a:cubicBezTo>
                    <a:pt x="12248" y="22113"/>
                    <a:pt x="6998" y="17022"/>
                    <a:pt x="6998" y="11135"/>
                  </a:cubicBezTo>
                  <a:cubicBezTo>
                    <a:pt x="6998" y="5248"/>
                    <a:pt x="12248" y="0"/>
                    <a:pt x="18294" y="0"/>
                  </a:cubicBezTo>
                  <a:cubicBezTo>
                    <a:pt x="24338" y="0"/>
                    <a:pt x="29588" y="5248"/>
                    <a:pt x="29588" y="11135"/>
                  </a:cubicBezTo>
                  <a:cubicBezTo>
                    <a:pt x="29591" y="17022"/>
                    <a:pt x="24338" y="22113"/>
                    <a:pt x="18294" y="22113"/>
                  </a:cubicBezTo>
                  <a:close/>
                  <a:moveTo>
                    <a:pt x="51383" y="22113"/>
                  </a:moveTo>
                  <a:cubicBezTo>
                    <a:pt x="45340" y="22113"/>
                    <a:pt x="40089" y="17022"/>
                    <a:pt x="40089" y="11135"/>
                  </a:cubicBezTo>
                  <a:cubicBezTo>
                    <a:pt x="40089" y="5248"/>
                    <a:pt x="45340" y="0"/>
                    <a:pt x="51383" y="0"/>
                  </a:cubicBezTo>
                  <a:cubicBezTo>
                    <a:pt x="57429" y="0"/>
                    <a:pt x="62680" y="5248"/>
                    <a:pt x="62680" y="11135"/>
                  </a:cubicBezTo>
                  <a:cubicBezTo>
                    <a:pt x="62680" y="17022"/>
                    <a:pt x="57429" y="22113"/>
                    <a:pt x="51383" y="22113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BC37D7B-420B-453B-AE60-341085C03A22}"/>
                </a:ext>
              </a:extLst>
            </p:cNvPr>
            <p:cNvSpPr/>
            <p:nvPr/>
          </p:nvSpPr>
          <p:spPr>
            <a:xfrm>
              <a:off x="3085817" y="538249"/>
              <a:ext cx="48999" cy="83039"/>
            </a:xfrm>
            <a:custGeom>
              <a:avLst/>
              <a:gdLst>
                <a:gd name="connsiteX0" fmla="*/ 48999 w 48999"/>
                <a:gd name="connsiteY0" fmla="*/ 1747 h 83039"/>
                <a:gd name="connsiteX1" fmla="*/ 45976 w 48999"/>
                <a:gd name="connsiteY1" fmla="*/ 21155 h 83039"/>
                <a:gd name="connsiteX2" fmla="*/ 35475 w 48999"/>
                <a:gd name="connsiteY2" fmla="*/ 18610 h 83039"/>
                <a:gd name="connsiteX3" fmla="*/ 18931 w 48999"/>
                <a:gd name="connsiteY3" fmla="*/ 41518 h 83039"/>
                <a:gd name="connsiteX4" fmla="*/ 18931 w 48999"/>
                <a:gd name="connsiteY4" fmla="*/ 83039 h 83039"/>
                <a:gd name="connsiteX5" fmla="*/ 0 w 48999"/>
                <a:gd name="connsiteY5" fmla="*/ 83039 h 83039"/>
                <a:gd name="connsiteX6" fmla="*/ 0 w 48999"/>
                <a:gd name="connsiteY6" fmla="*/ 2066 h 83039"/>
                <a:gd name="connsiteX7" fmla="*/ 18613 w 48999"/>
                <a:gd name="connsiteY7" fmla="*/ 2066 h 83039"/>
                <a:gd name="connsiteX8" fmla="*/ 18613 w 48999"/>
                <a:gd name="connsiteY8" fmla="*/ 12248 h 83039"/>
                <a:gd name="connsiteX9" fmla="*/ 18931 w 48999"/>
                <a:gd name="connsiteY9" fmla="*/ 12248 h 83039"/>
                <a:gd name="connsiteX10" fmla="*/ 40089 w 48999"/>
                <a:gd name="connsiteY10" fmla="*/ 0 h 83039"/>
                <a:gd name="connsiteX11" fmla="*/ 48999 w 48999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999" h="83039">
                  <a:moveTo>
                    <a:pt x="48999" y="1747"/>
                  </a:moveTo>
                  <a:lnTo>
                    <a:pt x="45976" y="21155"/>
                  </a:lnTo>
                  <a:cubicBezTo>
                    <a:pt x="43115" y="19564"/>
                    <a:pt x="39615" y="18610"/>
                    <a:pt x="35475" y="18610"/>
                  </a:cubicBezTo>
                  <a:cubicBezTo>
                    <a:pt x="22431" y="18610"/>
                    <a:pt x="18931" y="29111"/>
                    <a:pt x="18931" y="41518"/>
                  </a:cubicBezTo>
                  <a:lnTo>
                    <a:pt x="18931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13" y="2066"/>
                  </a:lnTo>
                  <a:lnTo>
                    <a:pt x="18613" y="12248"/>
                  </a:lnTo>
                  <a:lnTo>
                    <a:pt x="18931" y="12248"/>
                  </a:lnTo>
                  <a:cubicBezTo>
                    <a:pt x="23224" y="4614"/>
                    <a:pt x="30861" y="0"/>
                    <a:pt x="40089" y="0"/>
                  </a:cubicBezTo>
                  <a:cubicBezTo>
                    <a:pt x="42794" y="-3"/>
                    <a:pt x="46132" y="474"/>
                    <a:pt x="48999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34A11231-12DF-4713-AECD-FE9C5BB86133}"/>
                </a:ext>
              </a:extLst>
            </p:cNvPr>
            <p:cNvSpPr/>
            <p:nvPr/>
          </p:nvSpPr>
          <p:spPr>
            <a:xfrm>
              <a:off x="3150589" y="538249"/>
              <a:ext cx="69680" cy="83042"/>
            </a:xfrm>
            <a:custGeom>
              <a:avLst/>
              <a:gdLst>
                <a:gd name="connsiteX0" fmla="*/ 69680 w 69680"/>
                <a:gd name="connsiteY0" fmla="*/ 83039 h 83042"/>
                <a:gd name="connsiteX1" fmla="*/ 50749 w 69680"/>
                <a:gd name="connsiteY1" fmla="*/ 83039 h 83042"/>
                <a:gd name="connsiteX2" fmla="*/ 50749 w 69680"/>
                <a:gd name="connsiteY2" fmla="*/ 36748 h 83042"/>
                <a:gd name="connsiteX3" fmla="*/ 35793 w 69680"/>
                <a:gd name="connsiteY3" fmla="*/ 17022 h 83042"/>
                <a:gd name="connsiteX4" fmla="*/ 18931 w 69680"/>
                <a:gd name="connsiteY4" fmla="*/ 36589 h 83042"/>
                <a:gd name="connsiteX5" fmla="*/ 18931 w 69680"/>
                <a:gd name="connsiteY5" fmla="*/ 83042 h 83042"/>
                <a:gd name="connsiteX6" fmla="*/ 0 w 69680"/>
                <a:gd name="connsiteY6" fmla="*/ 83042 h 83042"/>
                <a:gd name="connsiteX7" fmla="*/ 0 w 69680"/>
                <a:gd name="connsiteY7" fmla="*/ 2068 h 83042"/>
                <a:gd name="connsiteX8" fmla="*/ 18772 w 69680"/>
                <a:gd name="connsiteY8" fmla="*/ 2068 h 83042"/>
                <a:gd name="connsiteX9" fmla="*/ 18772 w 69680"/>
                <a:gd name="connsiteY9" fmla="*/ 11771 h 83042"/>
                <a:gd name="connsiteX10" fmla="*/ 19087 w 69680"/>
                <a:gd name="connsiteY10" fmla="*/ 11771 h 83042"/>
                <a:gd name="connsiteX11" fmla="*/ 42950 w 69680"/>
                <a:gd name="connsiteY11" fmla="*/ 0 h 83042"/>
                <a:gd name="connsiteX12" fmla="*/ 69677 w 69680"/>
                <a:gd name="connsiteY12" fmla="*/ 32773 h 83042"/>
                <a:gd name="connsiteX13" fmla="*/ 69677 w 69680"/>
                <a:gd name="connsiteY13" fmla="*/ 83039 h 8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680" h="83042">
                  <a:moveTo>
                    <a:pt x="69680" y="83039"/>
                  </a:moveTo>
                  <a:lnTo>
                    <a:pt x="50749" y="83039"/>
                  </a:lnTo>
                  <a:lnTo>
                    <a:pt x="50749" y="36748"/>
                  </a:lnTo>
                  <a:cubicBezTo>
                    <a:pt x="50749" y="24974"/>
                    <a:pt x="47249" y="17022"/>
                    <a:pt x="35793" y="17022"/>
                  </a:cubicBezTo>
                  <a:cubicBezTo>
                    <a:pt x="22590" y="17022"/>
                    <a:pt x="18931" y="27838"/>
                    <a:pt x="18931" y="36589"/>
                  </a:cubicBezTo>
                  <a:lnTo>
                    <a:pt x="18931" y="83042"/>
                  </a:lnTo>
                  <a:lnTo>
                    <a:pt x="0" y="83042"/>
                  </a:lnTo>
                  <a:lnTo>
                    <a:pt x="0" y="2068"/>
                  </a:lnTo>
                  <a:lnTo>
                    <a:pt x="18772" y="2068"/>
                  </a:lnTo>
                  <a:lnTo>
                    <a:pt x="18772" y="11771"/>
                  </a:lnTo>
                  <a:lnTo>
                    <a:pt x="19087" y="11771"/>
                  </a:lnTo>
                  <a:cubicBezTo>
                    <a:pt x="23860" y="4614"/>
                    <a:pt x="32452" y="0"/>
                    <a:pt x="42950" y="0"/>
                  </a:cubicBezTo>
                  <a:cubicBezTo>
                    <a:pt x="61404" y="0"/>
                    <a:pt x="69677" y="13521"/>
                    <a:pt x="69677" y="32773"/>
                  </a:cubicBezTo>
                  <a:lnTo>
                    <a:pt x="69677" y="83039"/>
                  </a:ln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8971680A-40C1-4EE7-9A13-6EF7C1C67738}"/>
                </a:ext>
              </a:extLst>
            </p:cNvPr>
            <p:cNvSpPr/>
            <p:nvPr/>
          </p:nvSpPr>
          <p:spPr>
            <a:xfrm>
              <a:off x="3244410" y="502930"/>
              <a:ext cx="75570" cy="120267"/>
            </a:xfrm>
            <a:custGeom>
              <a:avLst/>
              <a:gdLst>
                <a:gd name="connsiteX0" fmla="*/ 75570 w 75570"/>
                <a:gd name="connsiteY0" fmla="*/ 77314 h 120267"/>
                <a:gd name="connsiteX1" fmla="*/ 42479 w 75570"/>
                <a:gd name="connsiteY1" fmla="*/ 120267 h 120267"/>
                <a:gd name="connsiteX2" fmla="*/ 18453 w 75570"/>
                <a:gd name="connsiteY2" fmla="*/ 108974 h 120267"/>
                <a:gd name="connsiteX3" fmla="*/ 18138 w 75570"/>
                <a:gd name="connsiteY3" fmla="*/ 108974 h 120267"/>
                <a:gd name="connsiteX4" fmla="*/ 18138 w 75570"/>
                <a:gd name="connsiteY4" fmla="*/ 118361 h 120267"/>
                <a:gd name="connsiteX5" fmla="*/ 0 w 75570"/>
                <a:gd name="connsiteY5" fmla="*/ 118361 h 120267"/>
                <a:gd name="connsiteX6" fmla="*/ 0 w 75570"/>
                <a:gd name="connsiteY6" fmla="*/ 4773 h 120267"/>
                <a:gd name="connsiteX7" fmla="*/ 18931 w 75570"/>
                <a:gd name="connsiteY7" fmla="*/ 0 h 120267"/>
                <a:gd name="connsiteX8" fmla="*/ 18931 w 75570"/>
                <a:gd name="connsiteY8" fmla="*/ 46772 h 120267"/>
                <a:gd name="connsiteX9" fmla="*/ 19249 w 75570"/>
                <a:gd name="connsiteY9" fmla="*/ 46772 h 120267"/>
                <a:gd name="connsiteX10" fmla="*/ 42953 w 75570"/>
                <a:gd name="connsiteY10" fmla="*/ 35319 h 120267"/>
                <a:gd name="connsiteX11" fmla="*/ 75570 w 75570"/>
                <a:gd name="connsiteY11" fmla="*/ 77314 h 120267"/>
                <a:gd name="connsiteX12" fmla="*/ 56955 w 75570"/>
                <a:gd name="connsiteY12" fmla="*/ 77792 h 120267"/>
                <a:gd name="connsiteX13" fmla="*/ 38024 w 75570"/>
                <a:gd name="connsiteY13" fmla="*/ 52337 h 120267"/>
                <a:gd name="connsiteX14" fmla="*/ 18931 w 75570"/>
                <a:gd name="connsiteY14" fmla="*/ 62836 h 120267"/>
                <a:gd name="connsiteX15" fmla="*/ 18931 w 75570"/>
                <a:gd name="connsiteY15" fmla="*/ 92427 h 120267"/>
                <a:gd name="connsiteX16" fmla="*/ 38180 w 75570"/>
                <a:gd name="connsiteY16" fmla="*/ 103402 h 120267"/>
                <a:gd name="connsiteX17" fmla="*/ 56955 w 75570"/>
                <a:gd name="connsiteY17" fmla="*/ 77792 h 12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570" h="120267">
                  <a:moveTo>
                    <a:pt x="75570" y="77314"/>
                  </a:moveTo>
                  <a:cubicBezTo>
                    <a:pt x="75570" y="103405"/>
                    <a:pt x="62379" y="120267"/>
                    <a:pt x="42479" y="120267"/>
                  </a:cubicBezTo>
                  <a:cubicBezTo>
                    <a:pt x="32296" y="120267"/>
                    <a:pt x="23863" y="115974"/>
                    <a:pt x="18453" y="108974"/>
                  </a:cubicBezTo>
                  <a:lnTo>
                    <a:pt x="18138" y="108974"/>
                  </a:lnTo>
                  <a:lnTo>
                    <a:pt x="18138" y="118361"/>
                  </a:lnTo>
                  <a:lnTo>
                    <a:pt x="0" y="118361"/>
                  </a:lnTo>
                  <a:lnTo>
                    <a:pt x="0" y="4773"/>
                  </a:lnTo>
                  <a:lnTo>
                    <a:pt x="18931" y="0"/>
                  </a:lnTo>
                  <a:lnTo>
                    <a:pt x="18931" y="46772"/>
                  </a:lnTo>
                  <a:lnTo>
                    <a:pt x="19249" y="46772"/>
                  </a:lnTo>
                  <a:cubicBezTo>
                    <a:pt x="24659" y="39612"/>
                    <a:pt x="32929" y="35319"/>
                    <a:pt x="42953" y="35319"/>
                  </a:cubicBezTo>
                  <a:cubicBezTo>
                    <a:pt x="62379" y="35316"/>
                    <a:pt x="75570" y="51065"/>
                    <a:pt x="75570" y="77314"/>
                  </a:cubicBezTo>
                  <a:close/>
                  <a:moveTo>
                    <a:pt x="56955" y="77792"/>
                  </a:moveTo>
                  <a:cubicBezTo>
                    <a:pt x="56955" y="61088"/>
                    <a:pt x="50116" y="52337"/>
                    <a:pt x="38024" y="52337"/>
                  </a:cubicBezTo>
                  <a:cubicBezTo>
                    <a:pt x="30705" y="52337"/>
                    <a:pt x="24821" y="55520"/>
                    <a:pt x="18931" y="62836"/>
                  </a:cubicBezTo>
                  <a:lnTo>
                    <a:pt x="18931" y="92427"/>
                  </a:lnTo>
                  <a:cubicBezTo>
                    <a:pt x="24341" y="99586"/>
                    <a:pt x="30386" y="103402"/>
                    <a:pt x="38180" y="103402"/>
                  </a:cubicBezTo>
                  <a:cubicBezTo>
                    <a:pt x="50431" y="103405"/>
                    <a:pt x="56955" y="94018"/>
                    <a:pt x="56955" y="77792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6DBEAABF-EDE5-4B0F-8E8B-8E8806B92CB4}"/>
                </a:ext>
              </a:extLst>
            </p:cNvPr>
            <p:cNvSpPr/>
            <p:nvPr/>
          </p:nvSpPr>
          <p:spPr>
            <a:xfrm>
              <a:off x="3336585" y="538246"/>
              <a:ext cx="73999" cy="84951"/>
            </a:xfrm>
            <a:custGeom>
              <a:avLst/>
              <a:gdLst>
                <a:gd name="connsiteX0" fmla="*/ 40095 w 73999"/>
                <a:gd name="connsiteY0" fmla="*/ 84951 h 84951"/>
                <a:gd name="connsiteX1" fmla="*/ 0 w 73999"/>
                <a:gd name="connsiteY1" fmla="*/ 42317 h 84951"/>
                <a:gd name="connsiteX2" fmla="*/ 38041 w 73999"/>
                <a:gd name="connsiteY2" fmla="*/ 0 h 84951"/>
                <a:gd name="connsiteX3" fmla="*/ 73999 w 73999"/>
                <a:gd name="connsiteY3" fmla="*/ 41203 h 84951"/>
                <a:gd name="connsiteX4" fmla="*/ 73681 w 73999"/>
                <a:gd name="connsiteY4" fmla="*/ 48999 h 84951"/>
                <a:gd name="connsiteX5" fmla="*/ 19267 w 73999"/>
                <a:gd name="connsiteY5" fmla="*/ 48999 h 84951"/>
                <a:gd name="connsiteX6" fmla="*/ 40269 w 73999"/>
                <a:gd name="connsiteY6" fmla="*/ 68725 h 84951"/>
                <a:gd name="connsiteX7" fmla="*/ 60143 w 73999"/>
                <a:gd name="connsiteY7" fmla="*/ 59179 h 84951"/>
                <a:gd name="connsiteX8" fmla="*/ 71916 w 73999"/>
                <a:gd name="connsiteY8" fmla="*/ 71589 h 84951"/>
                <a:gd name="connsiteX9" fmla="*/ 40095 w 73999"/>
                <a:gd name="connsiteY9" fmla="*/ 84951 h 84951"/>
                <a:gd name="connsiteX10" fmla="*/ 18948 w 73999"/>
                <a:gd name="connsiteY10" fmla="*/ 35157 h 84951"/>
                <a:gd name="connsiteX11" fmla="*/ 55688 w 73999"/>
                <a:gd name="connsiteY11" fmla="*/ 35157 h 84951"/>
                <a:gd name="connsiteX12" fmla="*/ 37723 w 73999"/>
                <a:gd name="connsiteY12" fmla="*/ 15590 h 84951"/>
                <a:gd name="connsiteX13" fmla="*/ 18948 w 73999"/>
                <a:gd name="connsiteY13" fmla="*/ 35157 h 8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999" h="84951">
                  <a:moveTo>
                    <a:pt x="40095" y="84951"/>
                  </a:moveTo>
                  <a:cubicBezTo>
                    <a:pt x="16084" y="84951"/>
                    <a:pt x="0" y="67930"/>
                    <a:pt x="0" y="42317"/>
                  </a:cubicBezTo>
                  <a:cubicBezTo>
                    <a:pt x="0" y="17181"/>
                    <a:pt x="15448" y="0"/>
                    <a:pt x="38041" y="0"/>
                  </a:cubicBezTo>
                  <a:cubicBezTo>
                    <a:pt x="59824" y="0"/>
                    <a:pt x="73999" y="16226"/>
                    <a:pt x="73999" y="41203"/>
                  </a:cubicBezTo>
                  <a:cubicBezTo>
                    <a:pt x="73999" y="43908"/>
                    <a:pt x="73826" y="46769"/>
                    <a:pt x="73681" y="48999"/>
                  </a:cubicBezTo>
                  <a:lnTo>
                    <a:pt x="19267" y="48999"/>
                  </a:lnTo>
                  <a:cubicBezTo>
                    <a:pt x="21320" y="61566"/>
                    <a:pt x="28813" y="68725"/>
                    <a:pt x="40269" y="68725"/>
                  </a:cubicBezTo>
                  <a:cubicBezTo>
                    <a:pt x="47732" y="68725"/>
                    <a:pt x="53778" y="65862"/>
                    <a:pt x="60143" y="59179"/>
                  </a:cubicBezTo>
                  <a:lnTo>
                    <a:pt x="71916" y="71589"/>
                  </a:lnTo>
                  <a:cubicBezTo>
                    <a:pt x="62688" y="80656"/>
                    <a:pt x="52361" y="84951"/>
                    <a:pt x="40095" y="84951"/>
                  </a:cubicBezTo>
                  <a:close/>
                  <a:moveTo>
                    <a:pt x="18948" y="35157"/>
                  </a:moveTo>
                  <a:lnTo>
                    <a:pt x="55688" y="35157"/>
                  </a:lnTo>
                  <a:cubicBezTo>
                    <a:pt x="54906" y="22746"/>
                    <a:pt x="48368" y="15590"/>
                    <a:pt x="37723" y="15590"/>
                  </a:cubicBezTo>
                  <a:cubicBezTo>
                    <a:pt x="27222" y="15590"/>
                    <a:pt x="20539" y="22590"/>
                    <a:pt x="18948" y="3515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3BBC428E-F821-48F5-8F9D-B8533E7F50E4}"/>
                </a:ext>
              </a:extLst>
            </p:cNvPr>
            <p:cNvSpPr/>
            <p:nvPr/>
          </p:nvSpPr>
          <p:spPr>
            <a:xfrm>
              <a:off x="3431239" y="538249"/>
              <a:ext cx="49005" cy="83039"/>
            </a:xfrm>
            <a:custGeom>
              <a:avLst/>
              <a:gdLst>
                <a:gd name="connsiteX0" fmla="*/ 49005 w 49005"/>
                <a:gd name="connsiteY0" fmla="*/ 1747 h 83039"/>
                <a:gd name="connsiteX1" fmla="*/ 45997 w 49005"/>
                <a:gd name="connsiteY1" fmla="*/ 21155 h 83039"/>
                <a:gd name="connsiteX2" fmla="*/ 35495 w 49005"/>
                <a:gd name="connsiteY2" fmla="*/ 18610 h 83039"/>
                <a:gd name="connsiteX3" fmla="*/ 18948 w 49005"/>
                <a:gd name="connsiteY3" fmla="*/ 41518 h 83039"/>
                <a:gd name="connsiteX4" fmla="*/ 18948 w 49005"/>
                <a:gd name="connsiteY4" fmla="*/ 83039 h 83039"/>
                <a:gd name="connsiteX5" fmla="*/ 0 w 49005"/>
                <a:gd name="connsiteY5" fmla="*/ 83039 h 83039"/>
                <a:gd name="connsiteX6" fmla="*/ 0 w 49005"/>
                <a:gd name="connsiteY6" fmla="*/ 2066 h 83039"/>
                <a:gd name="connsiteX7" fmla="*/ 18630 w 49005"/>
                <a:gd name="connsiteY7" fmla="*/ 2066 h 83039"/>
                <a:gd name="connsiteX8" fmla="*/ 18630 w 49005"/>
                <a:gd name="connsiteY8" fmla="*/ 12248 h 83039"/>
                <a:gd name="connsiteX9" fmla="*/ 18948 w 49005"/>
                <a:gd name="connsiteY9" fmla="*/ 12248 h 83039"/>
                <a:gd name="connsiteX10" fmla="*/ 40095 w 49005"/>
                <a:gd name="connsiteY10" fmla="*/ 0 h 83039"/>
                <a:gd name="connsiteX11" fmla="*/ 49005 w 49005"/>
                <a:gd name="connsiteY11" fmla="*/ 1747 h 83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05" h="83039">
                  <a:moveTo>
                    <a:pt x="49005" y="1747"/>
                  </a:moveTo>
                  <a:lnTo>
                    <a:pt x="45997" y="21155"/>
                  </a:lnTo>
                  <a:cubicBezTo>
                    <a:pt x="43133" y="19564"/>
                    <a:pt x="39632" y="18610"/>
                    <a:pt x="35495" y="18610"/>
                  </a:cubicBezTo>
                  <a:cubicBezTo>
                    <a:pt x="22449" y="18610"/>
                    <a:pt x="18948" y="29111"/>
                    <a:pt x="18948" y="41518"/>
                  </a:cubicBezTo>
                  <a:lnTo>
                    <a:pt x="18948" y="83039"/>
                  </a:lnTo>
                  <a:lnTo>
                    <a:pt x="0" y="83039"/>
                  </a:lnTo>
                  <a:lnTo>
                    <a:pt x="0" y="2066"/>
                  </a:lnTo>
                  <a:lnTo>
                    <a:pt x="18630" y="2066"/>
                  </a:lnTo>
                  <a:lnTo>
                    <a:pt x="18630" y="12248"/>
                  </a:lnTo>
                  <a:lnTo>
                    <a:pt x="18948" y="12248"/>
                  </a:lnTo>
                  <a:cubicBezTo>
                    <a:pt x="23230" y="4614"/>
                    <a:pt x="30867" y="0"/>
                    <a:pt x="40095" y="0"/>
                  </a:cubicBezTo>
                  <a:cubicBezTo>
                    <a:pt x="42814" y="-3"/>
                    <a:pt x="46141" y="474"/>
                    <a:pt x="49005" y="1747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FBEF870-D1D0-4A88-AE2D-A0D5C4D13D5E}"/>
                </a:ext>
              </a:extLst>
            </p:cNvPr>
            <p:cNvSpPr/>
            <p:nvPr/>
          </p:nvSpPr>
          <p:spPr>
            <a:xfrm>
              <a:off x="3490948" y="538246"/>
              <a:ext cx="75706" cy="115656"/>
            </a:xfrm>
            <a:custGeom>
              <a:avLst/>
              <a:gdLst>
                <a:gd name="connsiteX0" fmla="*/ 21320 w 75706"/>
                <a:gd name="connsiteY0" fmla="*/ 100700 h 115656"/>
                <a:gd name="connsiteX1" fmla="*/ 25457 w 75706"/>
                <a:gd name="connsiteY1" fmla="*/ 100541 h 115656"/>
                <a:gd name="connsiteX2" fmla="*/ 56787 w 75706"/>
                <a:gd name="connsiteY2" fmla="*/ 77473 h 115656"/>
                <a:gd name="connsiteX3" fmla="*/ 56787 w 75706"/>
                <a:gd name="connsiteY3" fmla="*/ 72223 h 115656"/>
                <a:gd name="connsiteX4" fmla="*/ 56642 w 75706"/>
                <a:gd name="connsiteY4" fmla="*/ 72223 h 115656"/>
                <a:gd name="connsiteX5" fmla="*/ 32140 w 75706"/>
                <a:gd name="connsiteY5" fmla="*/ 83520 h 115656"/>
                <a:gd name="connsiteX6" fmla="*/ 0 w 75706"/>
                <a:gd name="connsiteY6" fmla="*/ 42476 h 115656"/>
                <a:gd name="connsiteX7" fmla="*/ 32921 w 75706"/>
                <a:gd name="connsiteY7" fmla="*/ 0 h 115656"/>
                <a:gd name="connsiteX8" fmla="*/ 56787 w 75706"/>
                <a:gd name="connsiteY8" fmla="*/ 11297 h 115656"/>
                <a:gd name="connsiteX9" fmla="*/ 57105 w 75706"/>
                <a:gd name="connsiteY9" fmla="*/ 11297 h 115656"/>
                <a:gd name="connsiteX10" fmla="*/ 57105 w 75706"/>
                <a:gd name="connsiteY10" fmla="*/ 2068 h 115656"/>
                <a:gd name="connsiteX11" fmla="*/ 75706 w 75706"/>
                <a:gd name="connsiteY11" fmla="*/ 2068 h 115656"/>
                <a:gd name="connsiteX12" fmla="*/ 75706 w 75706"/>
                <a:gd name="connsiteY12" fmla="*/ 74769 h 115656"/>
                <a:gd name="connsiteX13" fmla="*/ 27193 w 75706"/>
                <a:gd name="connsiteY13" fmla="*/ 115494 h 115656"/>
                <a:gd name="connsiteX14" fmla="*/ 23230 w 75706"/>
                <a:gd name="connsiteY14" fmla="*/ 115656 h 115656"/>
                <a:gd name="connsiteX15" fmla="*/ 21320 w 75706"/>
                <a:gd name="connsiteY15" fmla="*/ 100700 h 115656"/>
                <a:gd name="connsiteX16" fmla="*/ 18775 w 75706"/>
                <a:gd name="connsiteY16" fmla="*/ 41998 h 115656"/>
                <a:gd name="connsiteX17" fmla="*/ 37694 w 75706"/>
                <a:gd name="connsiteY17" fmla="*/ 67293 h 115656"/>
                <a:gd name="connsiteX18" fmla="*/ 56787 w 75706"/>
                <a:gd name="connsiteY18" fmla="*/ 56633 h 115656"/>
                <a:gd name="connsiteX19" fmla="*/ 56787 w 75706"/>
                <a:gd name="connsiteY19" fmla="*/ 27682 h 115656"/>
                <a:gd name="connsiteX20" fmla="*/ 37549 w 75706"/>
                <a:gd name="connsiteY20" fmla="*/ 17022 h 115656"/>
                <a:gd name="connsiteX21" fmla="*/ 18775 w 75706"/>
                <a:gd name="connsiteY21" fmla="*/ 41998 h 11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706" h="115656">
                  <a:moveTo>
                    <a:pt x="21320" y="100700"/>
                  </a:moveTo>
                  <a:lnTo>
                    <a:pt x="25457" y="100541"/>
                  </a:lnTo>
                  <a:cubicBezTo>
                    <a:pt x="49642" y="99586"/>
                    <a:pt x="56787" y="92745"/>
                    <a:pt x="56787" y="77473"/>
                  </a:cubicBezTo>
                  <a:lnTo>
                    <a:pt x="56787" y="72223"/>
                  </a:lnTo>
                  <a:lnTo>
                    <a:pt x="56642" y="72223"/>
                  </a:lnTo>
                  <a:cubicBezTo>
                    <a:pt x="50914" y="79542"/>
                    <a:pt x="41831" y="83520"/>
                    <a:pt x="32140" y="83520"/>
                  </a:cubicBezTo>
                  <a:cubicBezTo>
                    <a:pt x="12555" y="83520"/>
                    <a:pt x="0" y="67450"/>
                    <a:pt x="0" y="42476"/>
                  </a:cubicBezTo>
                  <a:cubicBezTo>
                    <a:pt x="0" y="16862"/>
                    <a:pt x="13192" y="0"/>
                    <a:pt x="32921" y="0"/>
                  </a:cubicBezTo>
                  <a:cubicBezTo>
                    <a:pt x="42612" y="0"/>
                    <a:pt x="51377" y="4137"/>
                    <a:pt x="56787" y="11297"/>
                  </a:cubicBezTo>
                  <a:lnTo>
                    <a:pt x="57105" y="11297"/>
                  </a:lnTo>
                  <a:lnTo>
                    <a:pt x="57105" y="2068"/>
                  </a:lnTo>
                  <a:lnTo>
                    <a:pt x="75706" y="2068"/>
                  </a:lnTo>
                  <a:lnTo>
                    <a:pt x="75706" y="74769"/>
                  </a:lnTo>
                  <a:cubicBezTo>
                    <a:pt x="75706" y="101018"/>
                    <a:pt x="62370" y="114062"/>
                    <a:pt x="27193" y="115494"/>
                  </a:cubicBezTo>
                  <a:lnTo>
                    <a:pt x="23230" y="115656"/>
                  </a:lnTo>
                  <a:lnTo>
                    <a:pt x="21320" y="100700"/>
                  </a:lnTo>
                  <a:close/>
                  <a:moveTo>
                    <a:pt x="18775" y="41998"/>
                  </a:moveTo>
                  <a:cubicBezTo>
                    <a:pt x="18775" y="57906"/>
                    <a:pt x="25775" y="67293"/>
                    <a:pt x="37694" y="67293"/>
                  </a:cubicBezTo>
                  <a:cubicBezTo>
                    <a:pt x="44868" y="67293"/>
                    <a:pt x="50885" y="63793"/>
                    <a:pt x="56787" y="56633"/>
                  </a:cubicBezTo>
                  <a:lnTo>
                    <a:pt x="56787" y="27682"/>
                  </a:lnTo>
                  <a:cubicBezTo>
                    <a:pt x="51232" y="20681"/>
                    <a:pt x="44868" y="17022"/>
                    <a:pt x="37549" y="17022"/>
                  </a:cubicBezTo>
                  <a:cubicBezTo>
                    <a:pt x="25775" y="17022"/>
                    <a:pt x="18775" y="26091"/>
                    <a:pt x="18775" y="41998"/>
                  </a:cubicBezTo>
                  <a:close/>
                </a:path>
              </a:pathLst>
            </a:custGeom>
            <a:solidFill>
              <a:schemeClr val="tx1"/>
            </a:solidFill>
            <a:ln w="28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585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8EC489F-F71C-4659-9116-2F6E62F5F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3709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326898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F9A8D-0060-4B5F-80A1-C8E118437077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888C2E5-BE70-41A9-A2DE-FD8C4043AF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83881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2667695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B8560-36A5-4E8D-803D-41389B24A6F9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9628F4C-9498-4F7E-80AA-A9A50B3818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8318" y="687598"/>
            <a:ext cx="6844386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</p:spTree>
    <p:extLst>
      <p:ext uri="{BB962C8B-B14F-4D97-AF65-F5344CB8AC3E}">
        <p14:creationId xmlns:p14="http://schemas.microsoft.com/office/powerpoint/2010/main" val="18363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E0F21F6-5708-431E-9792-8037875AA68C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A53AF85A-5AD4-4DC8-8FF8-07E3E12A9B0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04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51" r:id="rId5"/>
    <p:sldLayoutId id="2147483652" r:id="rId6"/>
    <p:sldLayoutId id="2147483656" r:id="rId7"/>
    <p:sldLayoutId id="2147483668" r:id="rId8"/>
    <p:sldLayoutId id="2147483669" r:id="rId9"/>
    <p:sldLayoutId id="2147483666" r:id="rId10"/>
    <p:sldLayoutId id="2147483653" r:id="rId11"/>
    <p:sldLayoutId id="2147483654" r:id="rId12"/>
    <p:sldLayoutId id="2147483655" r:id="rId13"/>
    <p:sldLayoutId id="2147483661" r:id="rId14"/>
    <p:sldLayoutId id="2147483671" r:id="rId15"/>
    <p:sldLayoutId id="2147483665" r:id="rId16"/>
    <p:sldLayoutId id="2147483658" r:id="rId17"/>
    <p:sldLayoutId id="2147483657" r:id="rId18"/>
    <p:sldLayoutId id="2147483670" r:id="rId19"/>
    <p:sldLayoutId id="214748365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187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  <p15:guide id="9" orient="horz" pos="4178" userDrawn="1">
          <p15:clr>
            <a:srgbClr val="F26B43"/>
          </p15:clr>
        </p15:guide>
        <p15:guide id="10" pos="3908" userDrawn="1">
          <p15:clr>
            <a:srgbClr val="F26B43"/>
          </p15:clr>
        </p15:guide>
        <p15:guide id="11" pos="37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F102349E-C0CB-48C9-B45D-93A90199E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D44D469-FD26-446B-B7AB-5D6EB4DDC5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628775"/>
            <a:ext cx="12192000" cy="5229225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Interaction of 2 Massive </a:t>
            </a:r>
            <a:r>
              <a:rPr lang="en-US" sz="2800" dirty="0" err="1"/>
              <a:t>Mesoswimmers</a:t>
            </a:r>
            <a:r>
              <a:rPr lang="en-US" sz="2800" dirty="0"/>
              <a:t> at Low Reynold's Number</a:t>
            </a:r>
          </a:p>
          <a:p>
            <a:endParaRPr lang="en-US" sz="2800" dirty="0"/>
          </a:p>
          <a:p>
            <a:r>
              <a:rPr lang="en-US" sz="2800" dirty="0"/>
              <a:t>				Christian Neureuter </a:t>
            </a:r>
          </a:p>
          <a:p>
            <a:endParaRPr lang="de-DE" sz="280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33" y="1628774"/>
            <a:ext cx="10853933" cy="780727"/>
          </a:xfrm>
        </p:spPr>
        <p:txBody>
          <a:bodyPr/>
          <a:lstStyle/>
          <a:p>
            <a:r>
              <a:rPr lang="de-DE" sz="5000" dirty="0"/>
              <a:t>Advanced Computational Physics 2</a:t>
            </a:r>
          </a:p>
        </p:txBody>
      </p:sp>
    </p:spTree>
    <p:extLst>
      <p:ext uri="{BB962C8B-B14F-4D97-AF65-F5344CB8AC3E}">
        <p14:creationId xmlns:p14="http://schemas.microsoft.com/office/powerpoint/2010/main" val="110045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CDEFC-8E90-4F82-9C81-FD1875C7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A5BDB-131D-4E3F-B6D8-BC29CC62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885CE-F587-49C7-9DA4-B695558A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3B6F90-4DC0-48C5-95F9-EC5E880C6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Hydrodynamic Interaction Tensor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E463B6-3C50-493A-8BB7-57E17AFD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Oseen</a:t>
            </a:r>
            <a:r>
              <a:rPr lang="en-US" dirty="0"/>
              <a:t> Tensor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577AF-3521-4E93-B1F6-5B5F8CDF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59" y="2374081"/>
            <a:ext cx="2140060" cy="806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48076-F8DB-4ED2-A110-369C3E64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17" y="3728884"/>
            <a:ext cx="6140766" cy="7620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F19F1A-09F7-4146-9EA6-F77066994807}"/>
              </a:ext>
            </a:extLst>
          </p:cNvPr>
          <p:cNvGrpSpPr/>
          <p:nvPr/>
        </p:nvGrpSpPr>
        <p:grpSpPr>
          <a:xfrm>
            <a:off x="3025617" y="1469239"/>
            <a:ext cx="6533922" cy="4951114"/>
            <a:chOff x="3253185" y="1713679"/>
            <a:chExt cx="5469732" cy="414471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4208B401-EF00-4D23-B900-38209A100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2" r="49492"/>
            <a:stretch/>
          </p:blipFill>
          <p:spPr>
            <a:xfrm>
              <a:off x="3253185" y="2147776"/>
              <a:ext cx="5469732" cy="371062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26641-A6B1-4CDC-948B-2FCB10FB27A6}"/>
                </a:ext>
              </a:extLst>
            </p:cNvPr>
            <p:cNvSpPr txBox="1"/>
            <p:nvPr/>
          </p:nvSpPr>
          <p:spPr>
            <a:xfrm>
              <a:off x="4848446" y="1713679"/>
              <a:ext cx="3223896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Vertically Parallel Swimmers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7D3C73-7336-4B66-85E1-0AFDEF0E5167}"/>
              </a:ext>
            </a:extLst>
          </p:cNvPr>
          <p:cNvGrpSpPr/>
          <p:nvPr/>
        </p:nvGrpSpPr>
        <p:grpSpPr>
          <a:xfrm>
            <a:off x="1221940" y="1328646"/>
            <a:ext cx="2892860" cy="1851926"/>
            <a:chOff x="1221940" y="1328646"/>
            <a:chExt cx="2892860" cy="185192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FB3BA13-08D6-489A-87FB-6A49C015434F}"/>
                </a:ext>
              </a:extLst>
            </p:cNvPr>
            <p:cNvCxnSpPr/>
            <p:nvPr/>
          </p:nvCxnSpPr>
          <p:spPr>
            <a:xfrm>
              <a:off x="3025617" y="2026009"/>
              <a:ext cx="1089183" cy="1154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57434-67F8-4B54-BD3A-E32090426C86}"/>
                </a:ext>
              </a:extLst>
            </p:cNvPr>
            <p:cNvSpPr txBox="1"/>
            <p:nvPr/>
          </p:nvSpPr>
          <p:spPr>
            <a:xfrm>
              <a:off x="1221940" y="1328646"/>
              <a:ext cx="2140061" cy="1327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Notice how it diverges quickly at distances less than 1L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1E390-62C8-4386-97B7-881BF9D4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ACB44-0B46-4CD8-973D-67C7D42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E498-E774-42A2-8A93-30E1C28F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0D1012-4CA9-4FCD-959E-A19082F1F3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F9AD0B-10FF-4C17-80D4-02CE3F9A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4754EB9-AEDC-40F0-861C-F26CF325A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86" y="3678641"/>
            <a:ext cx="8280826" cy="171458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94EC519-81C9-41DD-B2DA-73F778D0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379" y="1978367"/>
            <a:ext cx="2705239" cy="10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1D 1 Swimmer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Picture Placeholder 14" descr="Chart, scatter chart&#10;&#10;Description automatically generated">
            <a:extLst>
              <a:ext uri="{FF2B5EF4-FFF2-40B4-BE49-F238E27FC236}">
                <a16:creationId xmlns:a16="http://schemas.microsoft.com/office/drawing/2014/main" id="{330A9147-052A-4476-8A4F-7C426E2A49A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" b="114"/>
          <a:stretch/>
        </p:blipFill>
        <p:spPr>
          <a:xfrm>
            <a:off x="1977576" y="1532861"/>
            <a:ext cx="8236847" cy="479797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A9FB0F-C292-46B3-9948-BCC39A0B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42" y="1369313"/>
            <a:ext cx="7376218" cy="6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2D 1 Swimmer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Placeholder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7F5FEDDD-4640-4F17-A91C-18D25E51A80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8" b="-127"/>
          <a:stretch/>
        </p:blipFill>
        <p:spPr>
          <a:xfrm>
            <a:off x="187843" y="1990348"/>
            <a:ext cx="5666302" cy="3817087"/>
          </a:xfr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B13E3591-A73D-4671-AA42-B5F84F18C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1" y="2077337"/>
            <a:ext cx="5557283" cy="36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8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2D 2 Swimmer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5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6B519E5-2812-40E9-AE4F-76BE28A4E63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>
            <a:off x="706043" y="3536114"/>
            <a:ext cx="3486329" cy="13609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AC3370-7241-4941-B12E-178319612EE4}"/>
              </a:ext>
            </a:extLst>
          </p:cNvPr>
          <p:cNvSpPr txBox="1"/>
          <p:nvPr/>
        </p:nvSpPr>
        <p:spPr>
          <a:xfrm>
            <a:off x="4295338" y="1635088"/>
            <a:ext cx="1987724" cy="374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8A4570-2048-4AF3-B391-7BB482E8F3C4}"/>
              </a:ext>
            </a:extLst>
          </p:cNvPr>
          <p:cNvGrpSpPr/>
          <p:nvPr/>
        </p:nvGrpSpPr>
        <p:grpSpPr>
          <a:xfrm>
            <a:off x="3773408" y="2910681"/>
            <a:ext cx="3486329" cy="1953910"/>
            <a:chOff x="4352835" y="2355059"/>
            <a:chExt cx="3486329" cy="19539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90E7D-C0CD-4018-945E-6C908A6442D0}"/>
                </a:ext>
              </a:extLst>
            </p:cNvPr>
            <p:cNvSpPr txBox="1"/>
            <p:nvPr/>
          </p:nvSpPr>
          <p:spPr>
            <a:xfrm>
              <a:off x="4874765" y="3934251"/>
              <a:ext cx="2226572" cy="3747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Relative velocity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68303B-55C8-4AB7-8F1B-37F2A7F5D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835" y="2355059"/>
              <a:ext cx="3486329" cy="1282766"/>
            </a:xfrm>
            <a:prstGeom prst="rect">
              <a:avLst/>
            </a:prstGeom>
          </p:spPr>
        </p:pic>
      </p:grpSp>
      <p:pic>
        <p:nvPicPr>
          <p:cNvPr id="18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D1191A04-F126-4A4E-85BA-F24CD1A69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>
            <a:off x="7524760" y="3512963"/>
            <a:ext cx="3486329" cy="13609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0AA915-4472-463B-9CEB-5CE97CA2AADF}"/>
              </a:ext>
            </a:extLst>
          </p:cNvPr>
          <p:cNvSpPr txBox="1"/>
          <p:nvPr/>
        </p:nvSpPr>
        <p:spPr>
          <a:xfrm>
            <a:off x="3849703" y="2532439"/>
            <a:ext cx="2878993" cy="374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Parallel Side-by-Side</a:t>
            </a:r>
          </a:p>
        </p:txBody>
      </p:sp>
      <p:pic>
        <p:nvPicPr>
          <p:cNvPr id="20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68A2CBDD-434D-4C25-9175-21CA57556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>
            <a:off x="3773408" y="2910881"/>
            <a:ext cx="3486329" cy="1360967"/>
          </a:xfrm>
          <a:prstGeom prst="rect">
            <a:avLst/>
          </a:prstGeom>
        </p:spPr>
      </p:pic>
      <p:pic>
        <p:nvPicPr>
          <p:cNvPr id="21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F0DD271-5567-4288-AB21-5776F9F1C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>
            <a:off x="3834972" y="5085390"/>
            <a:ext cx="3486329" cy="13609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640770-6AFB-4E13-81AC-36F447AAA820}"/>
              </a:ext>
            </a:extLst>
          </p:cNvPr>
          <p:cNvSpPr txBox="1"/>
          <p:nvPr/>
        </p:nvSpPr>
        <p:spPr>
          <a:xfrm>
            <a:off x="4437929" y="2324711"/>
            <a:ext cx="2367062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400" dirty="0">
                <a:solidFill>
                  <a:prstClr val="black"/>
                </a:solidFill>
                <a:latin typeface="Arial"/>
              </a:rPr>
              <a:t>Vertically Parallel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4A81AC0-220C-4CC4-8810-BDF41383BE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>
            <a:off x="5762982" y="5195848"/>
            <a:ext cx="3486329" cy="1360967"/>
          </a:xfrm>
          <a:prstGeom prst="rect">
            <a:avLst/>
          </a:prstGeom>
        </p:spPr>
      </p:pic>
      <p:pic>
        <p:nvPicPr>
          <p:cNvPr id="25" name="Picture Placeholder 1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637C4E0-0846-4FEE-BB71-8C2731328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7" t="-6402" r="49979" b="-1"/>
          <a:stretch/>
        </p:blipFill>
        <p:spPr>
          <a:xfrm rot="16200000">
            <a:off x="5808607" y="1228955"/>
            <a:ext cx="3486329" cy="13609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78F640-C06D-428F-902A-ABF86649F2A3}"/>
              </a:ext>
            </a:extLst>
          </p:cNvPr>
          <p:cNvSpPr txBox="1"/>
          <p:nvPr/>
        </p:nvSpPr>
        <p:spPr>
          <a:xfrm>
            <a:off x="8859012" y="1592778"/>
            <a:ext cx="2331623" cy="374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Perpendicular</a:t>
            </a:r>
          </a:p>
        </p:txBody>
      </p:sp>
    </p:spTree>
    <p:extLst>
      <p:ext uri="{BB962C8B-B14F-4D97-AF65-F5344CB8AC3E}">
        <p14:creationId xmlns:p14="http://schemas.microsoft.com/office/powerpoint/2010/main" val="3194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19" grpId="1"/>
      <p:bldP spid="23" grpId="0"/>
      <p:bldP spid="23" grpId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FF401B-8A25-4345-BC04-0056C01A6848}"/>
              </a:ext>
            </a:extLst>
          </p:cNvPr>
          <p:cNvGrpSpPr/>
          <p:nvPr/>
        </p:nvGrpSpPr>
        <p:grpSpPr>
          <a:xfrm>
            <a:off x="2725201" y="1470676"/>
            <a:ext cx="6525700" cy="4860164"/>
            <a:chOff x="677660" y="1470676"/>
            <a:chExt cx="6525700" cy="4860164"/>
          </a:xfrm>
        </p:grpSpPr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0680E5E5-C330-4083-B910-54D9BF741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6" r="55990"/>
            <a:stretch/>
          </p:blipFill>
          <p:spPr>
            <a:xfrm>
              <a:off x="677660" y="1700116"/>
              <a:ext cx="6525700" cy="46307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DE3A79-0B10-460F-8C35-BE0737DED5C4}"/>
                </a:ext>
              </a:extLst>
            </p:cNvPr>
            <p:cNvSpPr txBox="1"/>
            <p:nvPr/>
          </p:nvSpPr>
          <p:spPr>
            <a:xfrm>
              <a:off x="2798284" y="1470676"/>
              <a:ext cx="2311530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 side-by-side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Interaction Strength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7AFA06-10CD-4F5A-BF79-BB7F0FFF709B}"/>
              </a:ext>
            </a:extLst>
          </p:cNvPr>
          <p:cNvGrpSpPr/>
          <p:nvPr/>
        </p:nvGrpSpPr>
        <p:grpSpPr>
          <a:xfrm>
            <a:off x="2697088" y="1505248"/>
            <a:ext cx="6581925" cy="4873439"/>
            <a:chOff x="2725201" y="1481300"/>
            <a:chExt cx="6581925" cy="4873439"/>
          </a:xfrm>
        </p:grpSpPr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8DC9B7-0E11-4992-A366-103D64A8D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52" r="50788"/>
            <a:stretch/>
          </p:blipFill>
          <p:spPr>
            <a:xfrm>
              <a:off x="2725201" y="1783006"/>
              <a:ext cx="6581925" cy="45717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AA9D95-EA74-46BF-B756-A4CAA557E955}"/>
                </a:ext>
              </a:extLst>
            </p:cNvPr>
            <p:cNvSpPr txBox="1"/>
            <p:nvPr/>
          </p:nvSpPr>
          <p:spPr>
            <a:xfrm>
              <a:off x="5132467" y="1481300"/>
              <a:ext cx="1927066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Vertically parallel</a:t>
              </a:r>
            </a:p>
          </p:txBody>
        </p: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0B59A7-9BE0-42C4-BC41-B7063B267C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EC167A-1B0D-4CC2-9826-4C64E6BA7890}"/>
              </a:ext>
            </a:extLst>
          </p:cNvPr>
          <p:cNvGrpSpPr/>
          <p:nvPr/>
        </p:nvGrpSpPr>
        <p:grpSpPr>
          <a:xfrm>
            <a:off x="3253185" y="1453053"/>
            <a:ext cx="5922335" cy="4877787"/>
            <a:chOff x="2231343" y="1679028"/>
            <a:chExt cx="5922335" cy="4877787"/>
          </a:xfrm>
        </p:grpSpPr>
        <p:pic>
          <p:nvPicPr>
            <p:cNvPr id="24" name="Picture Placeholder 9" descr="Chart, line chart&#10;&#10;Description automatically generated">
              <a:extLst>
                <a:ext uri="{FF2B5EF4-FFF2-40B4-BE49-F238E27FC236}">
                  <a16:creationId xmlns:a16="http://schemas.microsoft.com/office/drawing/2014/main" id="{9E92A48C-FCBA-431F-96F1-8BDD60B4D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" t="6423" r="56060"/>
            <a:stretch/>
          </p:blipFill>
          <p:spPr>
            <a:xfrm>
              <a:off x="2231343" y="1991358"/>
              <a:ext cx="5922335" cy="456545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9E574D-FA64-4278-BE14-72B843FCE894}"/>
                </a:ext>
              </a:extLst>
            </p:cNvPr>
            <p:cNvSpPr txBox="1"/>
            <p:nvPr/>
          </p:nvSpPr>
          <p:spPr>
            <a:xfrm>
              <a:off x="4400626" y="1679028"/>
              <a:ext cx="1583767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Perpendicular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1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Phase Dependence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3D6188-9E19-4166-AB49-D00F4438F4E8}"/>
              </a:ext>
            </a:extLst>
          </p:cNvPr>
          <p:cNvGrpSpPr/>
          <p:nvPr/>
        </p:nvGrpSpPr>
        <p:grpSpPr>
          <a:xfrm>
            <a:off x="2422762" y="1743631"/>
            <a:ext cx="7522462" cy="4426771"/>
            <a:chOff x="829595" y="2032444"/>
            <a:chExt cx="7522462" cy="4426771"/>
          </a:xfrm>
        </p:grpSpPr>
        <p:pic>
          <p:nvPicPr>
            <p:cNvPr id="14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DCD76906-EB33-4EAC-B5D4-120420D21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7" t="6732"/>
            <a:stretch/>
          </p:blipFill>
          <p:spPr>
            <a:xfrm>
              <a:off x="829595" y="2336270"/>
              <a:ext cx="7522462" cy="412294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645033-73C3-4A02-A36E-C5AE734D61D8}"/>
                </a:ext>
              </a:extLst>
            </p:cNvPr>
            <p:cNvSpPr txBox="1"/>
            <p:nvPr/>
          </p:nvSpPr>
          <p:spPr>
            <a:xfrm>
              <a:off x="3435061" y="2032444"/>
              <a:ext cx="2311530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Parallel side-by-side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699CCC-4972-4369-8EE2-84314E9263BC}"/>
              </a:ext>
            </a:extLst>
          </p:cNvPr>
          <p:cNvGrpSpPr/>
          <p:nvPr/>
        </p:nvGrpSpPr>
        <p:grpSpPr>
          <a:xfrm>
            <a:off x="2912749" y="1589898"/>
            <a:ext cx="6542487" cy="4880942"/>
            <a:chOff x="4500256" y="1085071"/>
            <a:chExt cx="6542487" cy="4880942"/>
          </a:xfrm>
        </p:grpSpPr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A770AE9B-C953-4AC7-9630-E0203C83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3" t="7487"/>
            <a:stretch/>
          </p:blipFill>
          <p:spPr>
            <a:xfrm>
              <a:off x="4500256" y="1505217"/>
              <a:ext cx="6542487" cy="44607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CBC163-1008-4DC5-8B47-B2BCCE6FB948}"/>
                </a:ext>
              </a:extLst>
            </p:cNvPr>
            <p:cNvSpPr txBox="1"/>
            <p:nvPr/>
          </p:nvSpPr>
          <p:spPr>
            <a:xfrm>
              <a:off x="7005402" y="1085071"/>
              <a:ext cx="1955920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2000" dirty="0">
                  <a:solidFill>
                    <a:prstClr val="black"/>
                  </a:solidFill>
                  <a:latin typeface="Arial"/>
                </a:rPr>
                <a:t>Vertically Parallel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7BB1592-FDA7-4149-BE66-7753D81767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94E0DE-AA36-42B9-94EF-0F7A358DA769}"/>
              </a:ext>
            </a:extLst>
          </p:cNvPr>
          <p:cNvGrpSpPr/>
          <p:nvPr/>
        </p:nvGrpSpPr>
        <p:grpSpPr>
          <a:xfrm>
            <a:off x="2912749" y="1589898"/>
            <a:ext cx="7164155" cy="4506446"/>
            <a:chOff x="2660383" y="1698455"/>
            <a:chExt cx="7164155" cy="4506446"/>
          </a:xfrm>
        </p:grpSpPr>
        <p:pic>
          <p:nvPicPr>
            <p:cNvPr id="23" name="Picture Placeholder 9">
              <a:extLst>
                <a:ext uri="{FF2B5EF4-FFF2-40B4-BE49-F238E27FC236}">
                  <a16:creationId xmlns:a16="http://schemas.microsoft.com/office/drawing/2014/main" id="{5BDAAE0E-F7BA-4F67-96D4-E1A17B381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23" t="7265" r="3870"/>
            <a:stretch/>
          </p:blipFill>
          <p:spPr>
            <a:xfrm>
              <a:off x="2660383" y="2012253"/>
              <a:ext cx="7164155" cy="41926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64AAED-24CF-4B45-9098-8B94E36D1650}"/>
                </a:ext>
              </a:extLst>
            </p:cNvPr>
            <p:cNvSpPr txBox="1"/>
            <p:nvPr/>
          </p:nvSpPr>
          <p:spPr>
            <a:xfrm>
              <a:off x="5450576" y="1698455"/>
              <a:ext cx="1583767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Perpendicular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42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Parameter Sweep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3BF01F-19D3-4F1A-AEE1-5976B695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34" y="1282390"/>
            <a:ext cx="7066593" cy="5330728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441334D3-96D8-4B4B-802C-4F4F75D3B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1" y="1752618"/>
            <a:ext cx="11898099" cy="4469745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547B890-E170-406C-8D19-049D3A8C5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1" y="1958769"/>
            <a:ext cx="11904800" cy="44697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FD695-B772-472B-B1C2-A8E72869BA8D}"/>
              </a:ext>
            </a:extLst>
          </p:cNvPr>
          <p:cNvGrpSpPr/>
          <p:nvPr/>
        </p:nvGrpSpPr>
        <p:grpSpPr>
          <a:xfrm>
            <a:off x="2983629" y="2902741"/>
            <a:ext cx="7393091" cy="966934"/>
            <a:chOff x="2983629" y="2902741"/>
            <a:chExt cx="7393091" cy="96693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7E1DDB-D468-43E0-A81B-B7E7E34EB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147"/>
            <a:stretch/>
          </p:blipFill>
          <p:spPr>
            <a:xfrm>
              <a:off x="2983629" y="3429000"/>
              <a:ext cx="7393091" cy="4406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CB71B-E270-421D-B30C-36716049AF49}"/>
                </a:ext>
              </a:extLst>
            </p:cNvPr>
            <p:cNvSpPr txBox="1"/>
            <p:nvPr/>
          </p:nvSpPr>
          <p:spPr>
            <a:xfrm>
              <a:off x="4715219" y="2902741"/>
              <a:ext cx="3677545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Optimal setup: Vertically Parallel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9C7084-A72F-4AA8-8022-6673D442651A}"/>
              </a:ext>
            </a:extLst>
          </p:cNvPr>
          <p:cNvGrpSpPr/>
          <p:nvPr/>
        </p:nvGrpSpPr>
        <p:grpSpPr>
          <a:xfrm>
            <a:off x="3109842" y="2921565"/>
            <a:ext cx="7140664" cy="1150103"/>
            <a:chOff x="3109842" y="2921565"/>
            <a:chExt cx="7140664" cy="115010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3584877-A44B-4BEA-BAF0-8767AF50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9842" y="3298930"/>
              <a:ext cx="7140664" cy="77273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DA957F-38B3-4282-A9CA-8C7745CA5F0B}"/>
                </a:ext>
              </a:extLst>
            </p:cNvPr>
            <p:cNvSpPr txBox="1"/>
            <p:nvPr/>
          </p:nvSpPr>
          <p:spPr>
            <a:xfrm>
              <a:off x="4913523" y="2921565"/>
              <a:ext cx="3085973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Worst setup: Perpendicular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F5F44-B713-4EA2-9338-513EDD829993}"/>
                  </a:ext>
                </a:extLst>
              </p:cNvPr>
              <p:cNvSpPr txBox="1"/>
              <p:nvPr/>
            </p:nvSpPr>
            <p:spPr>
              <a:xfrm>
                <a:off x="5009901" y="4363703"/>
                <a:ext cx="3439953" cy="560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𝑟𝑒𝑙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=−0.99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F5F44-B713-4EA2-9338-513EDD82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901" y="4363703"/>
                <a:ext cx="3439953" cy="5601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83AE-9F1A-416B-AF07-9606E0892EC4}"/>
                  </a:ext>
                </a:extLst>
              </p:cNvPr>
              <p:cNvSpPr txBox="1"/>
              <p:nvPr/>
            </p:nvSpPr>
            <p:spPr>
              <a:xfrm>
                <a:off x="4807237" y="4352929"/>
                <a:ext cx="3439953" cy="560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𝑟𝑒𝑙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=7.8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83AE-9F1A-416B-AF07-9606E0892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237" y="4352929"/>
                <a:ext cx="3439953" cy="5601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46F63-D47F-49F3-BD72-68778181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7BCD5-55BF-4B2C-B7A6-C088456D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B609-8824-4B5A-A129-0CA18B92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D3D4A-7849-478D-8CD1-BA9D6EC11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interaction between swimmers is highly dependent on distance and phase. </a:t>
            </a:r>
          </a:p>
          <a:p>
            <a:pPr marL="702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The interaction can be constructive or cause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Mass does not simply increase speed; it amplifies the interaction, both positive and 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Large regions of inverse square and inverse cubic interaction strengths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Active effects of the relative phase between swimmers strongly influences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Interaction effect highly dependent on configuration and starting parameters</a:t>
            </a:r>
          </a:p>
          <a:p>
            <a:endParaRPr lang="en-US" sz="2000" dirty="0"/>
          </a:p>
          <a:p>
            <a:r>
              <a:rPr lang="en-US" sz="2000" dirty="0"/>
              <a:t>Future considerations: </a:t>
            </a:r>
          </a:p>
          <a:p>
            <a:r>
              <a:rPr lang="en-US" sz="2000" dirty="0"/>
              <a:t>How does this extend to multiple swimmers in a 3D environment?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D0A3E-6512-42C3-A06E-2F91226E0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82C81F-CFC9-4091-9AD3-52980BB4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15B4E4-8121-4D8A-8A53-76096023142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82407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94FB1-F5C9-4EAB-98D5-58EF8E44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FB635-7B54-47C4-B409-14D5E5CE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C06FC-531E-4810-A6D6-11B5989A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170284-5AD5-4641-9F6A-5A41CC274F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BDB85D-B40C-412A-9876-71F88E6F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21067D-E60E-4301-83FD-441DB971D11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58A693-9D83-45DA-A541-052C234CDD0B}"/>
              </a:ext>
            </a:extLst>
          </p:cNvPr>
          <p:cNvGrpSpPr/>
          <p:nvPr/>
        </p:nvGrpSpPr>
        <p:grpSpPr>
          <a:xfrm>
            <a:off x="2586722" y="1363161"/>
            <a:ext cx="8255425" cy="5163358"/>
            <a:chOff x="518318" y="1375680"/>
            <a:chExt cx="8255425" cy="5163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A5FEBB-CF22-43D0-984C-65624CE1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318" y="1375680"/>
              <a:ext cx="4178515" cy="3606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DE569-B668-44FD-9F0A-FF7B50E7E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6833" y="1375680"/>
              <a:ext cx="4076910" cy="7239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7CE335-D266-444F-9494-EA3DDB40C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2109"/>
            <a:stretch/>
          </p:blipFill>
          <p:spPr>
            <a:xfrm>
              <a:off x="518318" y="4982665"/>
              <a:ext cx="4064209" cy="15563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401D3D-3512-4540-8F9D-028FD7187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833" y="2032938"/>
              <a:ext cx="4064209" cy="229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16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DBA85DB1-DD21-4EC7-A605-4C4239D6ACEA}" type="datetime4">
              <a:rPr lang="de-DE" smtClean="0"/>
              <a:pPr/>
              <a:t>5. Oktober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0918" y="3037757"/>
            <a:ext cx="5039989" cy="281103"/>
          </a:xfrm>
        </p:spPr>
        <p:txBody>
          <a:bodyPr/>
          <a:lstStyle/>
          <a:p>
            <a:r>
              <a:rPr lang="de-DE" dirty="0"/>
              <a:t>Scallop Theorem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1176" y="3037757"/>
            <a:ext cx="320601" cy="28110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20918" y="5208422"/>
            <a:ext cx="5039989" cy="281103"/>
          </a:xfrm>
        </p:spPr>
        <p:txBody>
          <a:bodyPr/>
          <a:lstStyle/>
          <a:p>
            <a:r>
              <a:rPr lang="de-DE" dirty="0"/>
              <a:t>Conclusions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91176" y="5208422"/>
            <a:ext cx="320601" cy="281103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20918" y="3761312"/>
            <a:ext cx="5039989" cy="281103"/>
          </a:xfrm>
        </p:spPr>
        <p:txBody>
          <a:bodyPr/>
          <a:lstStyle/>
          <a:p>
            <a:r>
              <a:rPr lang="de-DE" dirty="0"/>
              <a:t>Mesoscale Model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91176" y="3761312"/>
            <a:ext cx="320601" cy="281103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20918" y="4484867"/>
            <a:ext cx="5039989" cy="281103"/>
          </a:xfrm>
        </p:spPr>
        <p:txBody>
          <a:bodyPr/>
          <a:lstStyle/>
          <a:p>
            <a:r>
              <a:rPr lang="de-DE" dirty="0"/>
              <a:t>Results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91176" y="4484867"/>
            <a:ext cx="320601" cy="281103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0918" y="2314202"/>
            <a:ext cx="5039989" cy="281103"/>
          </a:xfrm>
        </p:spPr>
        <p:txBody>
          <a:bodyPr/>
          <a:lstStyle/>
          <a:p>
            <a:r>
              <a:rPr lang="de-DE" dirty="0"/>
              <a:t>Reynold‘s Number and Background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1176" y="2314202"/>
            <a:ext cx="320601" cy="281103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60" name="Bildplatzhalter 59">
            <a:extLst>
              <a:ext uri="{FF2B5EF4-FFF2-40B4-BE49-F238E27FC236}">
                <a16:creationId xmlns:a16="http://schemas.microsoft.com/office/drawing/2014/main" id="{11CEF4AB-96C4-4A9D-B2CA-BB3A5C1B49C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2256440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 descr="Ein Bild, das Szene, Weg, Straße, Autobahn enthält.&#10;&#10;Automatisch generierte Beschreibung">
            <a:extLst>
              <a:ext uri="{FF2B5EF4-FFF2-40B4-BE49-F238E27FC236}">
                <a16:creationId xmlns:a16="http://schemas.microsoft.com/office/drawing/2014/main" id="{2E79D37D-8672-40A6-A7F3-4AF8C0FA26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4329"/>
          <a:stretch/>
        </p:blipFill>
        <p:spPr>
          <a:xfrm>
            <a:off x="0" y="1628775"/>
            <a:ext cx="12192000" cy="5229226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511C903-3081-41A4-8C21-49A6BAF0E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319996"/>
            <a:ext cx="11157745" cy="749501"/>
          </a:xfrm>
        </p:spPr>
        <p:txBody>
          <a:bodyPr/>
          <a:lstStyle/>
          <a:p>
            <a:pPr algn="ctr"/>
            <a:r>
              <a:rPr lang="de-DE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0677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AC616-0F21-431A-A0DC-2D5360DE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85DB1-DD21-4EC7-A605-4C4239D6ACEA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CB46-04BB-4B54-94EA-872A819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7113-15D5-4884-9487-E0295C9B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BE9AB073-6E4B-4EC9-A2AC-9DC01613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Reynold’s Number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8450FAE-5E9E-4F06-9A75-2C10461B2EA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82B4F6-E995-4C74-8D86-2C6C79C64FE4}"/>
              </a:ext>
            </a:extLst>
          </p:cNvPr>
          <p:cNvSpPr txBox="1"/>
          <p:nvPr/>
        </p:nvSpPr>
        <p:spPr>
          <a:xfrm>
            <a:off x="648586" y="1584251"/>
            <a:ext cx="11005119" cy="312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Reynold’s number (Re) is the ratio of inertial forces to viscous forces occurring in a fluid flow.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A79042-1D28-440C-8A7B-1545D9C08149}"/>
                  </a:ext>
                </a:extLst>
              </p:cNvPr>
              <p:cNvSpPr txBox="1"/>
              <p:nvPr/>
            </p:nvSpPr>
            <p:spPr>
              <a:xfrm>
                <a:off x="4638707" y="2937551"/>
                <a:ext cx="1349344" cy="982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A79042-1D28-440C-8A7B-1545D9C08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707" y="2937551"/>
                <a:ext cx="1349344" cy="982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7F6E51D-5574-44DF-B547-76790257053E}"/>
              </a:ext>
            </a:extLst>
          </p:cNvPr>
          <p:cNvSpPr txBox="1"/>
          <p:nvPr/>
        </p:nvSpPr>
        <p:spPr>
          <a:xfrm>
            <a:off x="4626053" y="4427363"/>
            <a:ext cx="2723996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ρ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fluid density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flow velocity 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L = characteristic length </a:t>
            </a:r>
          </a:p>
          <a:p>
            <a:pPr marL="0" marR="0" indent="0" algn="l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l-GR" sz="2000" dirty="0">
                <a:solidFill>
                  <a:prstClr val="black"/>
                </a:solidFill>
                <a:latin typeface="Arial"/>
              </a:rPr>
              <a:t>η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fluid viscosity</a:t>
            </a:r>
          </a:p>
        </p:txBody>
      </p:sp>
    </p:spTree>
    <p:extLst>
      <p:ext uri="{BB962C8B-B14F-4D97-AF65-F5344CB8AC3E}">
        <p14:creationId xmlns:p14="http://schemas.microsoft.com/office/powerpoint/2010/main" val="112173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EA20500-068B-4E7B-9552-7FFB42E28AB9}"/>
              </a:ext>
            </a:extLst>
          </p:cNvPr>
          <p:cNvGrpSpPr/>
          <p:nvPr/>
        </p:nvGrpSpPr>
        <p:grpSpPr>
          <a:xfrm>
            <a:off x="75561" y="1614811"/>
            <a:ext cx="4236750" cy="3015828"/>
            <a:chOff x="75561" y="1614811"/>
            <a:chExt cx="4236750" cy="3015828"/>
          </a:xfrm>
        </p:grpSpPr>
        <p:pic>
          <p:nvPicPr>
            <p:cNvPr id="14" name="Picture 2" descr="The science of underwater swimming: how staying submerged gives Olympians  the winning edge">
              <a:extLst>
                <a:ext uri="{FF2B5EF4-FFF2-40B4-BE49-F238E27FC236}">
                  <a16:creationId xmlns:a16="http://schemas.microsoft.com/office/drawing/2014/main" id="{B1E4F00C-B074-4F2D-9C11-16DEE0C4A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2"/>
            <a:stretch/>
          </p:blipFill>
          <p:spPr bwMode="auto">
            <a:xfrm>
              <a:off x="75561" y="1614811"/>
              <a:ext cx="4236750" cy="3015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CD85A6-1FD1-49AD-9408-B74D220C0275}"/>
                </a:ext>
              </a:extLst>
            </p:cNvPr>
            <p:cNvSpPr txBox="1"/>
            <p:nvPr/>
          </p:nvSpPr>
          <p:spPr>
            <a:xfrm>
              <a:off x="75561" y="4380827"/>
              <a:ext cx="1880830" cy="218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Shutterstock 3-2022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92EB0C-96D3-4B84-8856-632F8955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5DA6-A43F-49F3-9CC7-A754E4C8C46B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80691-6E7F-48CE-9919-16EA0572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A4952-6823-4F0F-A5C7-3BE2664A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A82AD0-21E6-4344-BFF4-248285A7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Reynold’s Number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31D5A6-64D2-4EB8-A7B8-C0F249905E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Length Scale 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8BBB550-D606-4536-9A36-47E618E1F7CF}"/>
                  </a:ext>
                </a:extLst>
              </p:cNvPr>
              <p:cNvSpPr>
                <a:spLocks noGrp="1"/>
              </p:cNvSpPr>
              <p:nvPr>
                <p:ph type="body" sz="quarter" idx="26"/>
              </p:nvPr>
            </p:nvSpPr>
            <p:spPr>
              <a:xfrm>
                <a:off x="518317" y="4866026"/>
                <a:ext cx="1849310" cy="511084"/>
              </a:xfrm>
            </p:spPr>
            <p:txBody>
              <a:bodyPr/>
              <a:lstStyle/>
              <a:p>
                <a:pPr algn="ctr"/>
                <a:r>
                  <a:rPr lang="en-US" sz="1800" dirty="0"/>
                  <a:t>Re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98BBB550-D606-4536-9A36-47E618E1F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6"/>
              </p:nvPr>
            </p:nvSpPr>
            <p:spPr>
              <a:xfrm>
                <a:off x="518317" y="4866026"/>
                <a:ext cx="1849310" cy="511084"/>
              </a:xfrm>
              <a:blipFill>
                <a:blip r:embed="rId3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50F6F8D-27E0-482A-9CB4-FBCC2CB3A2F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F4066-D0F4-4DA4-8835-81BA0932AEB3}"/>
              </a:ext>
            </a:extLst>
          </p:cNvPr>
          <p:cNvGrpSpPr/>
          <p:nvPr/>
        </p:nvGrpSpPr>
        <p:grpSpPr>
          <a:xfrm>
            <a:off x="3721719" y="1622493"/>
            <a:ext cx="4259333" cy="3015828"/>
            <a:chOff x="3721719" y="1622493"/>
            <a:chExt cx="4259333" cy="3015828"/>
          </a:xfrm>
        </p:grpSpPr>
        <p:pic>
          <p:nvPicPr>
            <p:cNvPr id="15" name="Picture 4" descr="Common goldfish - Wikipedia">
              <a:extLst>
                <a:ext uri="{FF2B5EF4-FFF2-40B4-BE49-F238E27FC236}">
                  <a16:creationId xmlns:a16="http://schemas.microsoft.com/office/drawing/2014/main" id="{4F9BE7BF-4BB1-4FC0-860F-002C0F14F2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33"/>
            <a:stretch/>
          </p:blipFill>
          <p:spPr bwMode="auto">
            <a:xfrm>
              <a:off x="3721719" y="1622493"/>
              <a:ext cx="4259333" cy="300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716490-7252-4F6F-AAD9-D1EA9A4E70FF}"/>
                </a:ext>
              </a:extLst>
            </p:cNvPr>
            <p:cNvSpPr txBox="1"/>
            <p:nvPr/>
          </p:nvSpPr>
          <p:spPr>
            <a:xfrm>
              <a:off x="3721719" y="4419735"/>
              <a:ext cx="2836389" cy="218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Wikimedia commons 3-2022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C74A8B-9868-4C07-A0B2-E0E536CA7223}"/>
              </a:ext>
            </a:extLst>
          </p:cNvPr>
          <p:cNvGrpSpPr/>
          <p:nvPr/>
        </p:nvGrpSpPr>
        <p:grpSpPr>
          <a:xfrm>
            <a:off x="7651442" y="1614810"/>
            <a:ext cx="4259332" cy="3008145"/>
            <a:chOff x="7651442" y="1614810"/>
            <a:chExt cx="4259332" cy="3008145"/>
          </a:xfrm>
        </p:grpSpPr>
        <p:pic>
          <p:nvPicPr>
            <p:cNvPr id="16" name="Picture 6" descr="E. coli: What is It, How Does it Cause Infection, Symptoms &amp; Causes">
              <a:extLst>
                <a:ext uri="{FF2B5EF4-FFF2-40B4-BE49-F238E27FC236}">
                  <a16:creationId xmlns:a16="http://schemas.microsoft.com/office/drawing/2014/main" id="{C93E45FB-FF04-4DDB-A4CD-C4F0AF4F9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3"/>
            <a:stretch/>
          </p:blipFill>
          <p:spPr bwMode="auto">
            <a:xfrm>
              <a:off x="7651442" y="1614810"/>
              <a:ext cx="4259332" cy="3008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9488A0-93F8-4B55-B901-00E3D5AD9064}"/>
                </a:ext>
              </a:extLst>
            </p:cNvPr>
            <p:cNvSpPr txBox="1"/>
            <p:nvPr/>
          </p:nvSpPr>
          <p:spPr>
            <a:xfrm>
              <a:off x="8977356" y="4380827"/>
              <a:ext cx="1885639" cy="218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Cleveland Clinic 3-2022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7">
                <a:extLst>
                  <a:ext uri="{FF2B5EF4-FFF2-40B4-BE49-F238E27FC236}">
                    <a16:creationId xmlns:a16="http://schemas.microsoft.com/office/drawing/2014/main" id="{F01F5703-9C0D-4460-A2B7-1E05B238A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0509" y="4804638"/>
                <a:ext cx="3569758" cy="511084"/>
              </a:xfrm>
              <a:prstGeom prst="rect">
                <a:avLst/>
              </a:prstGeom>
            </p:spPr>
            <p:txBody>
              <a:bodyPr vert="horz" wrap="square" lIns="0" tIns="0" rIns="36000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0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Re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 Placeholder 7">
                <a:extLst>
                  <a:ext uri="{FF2B5EF4-FFF2-40B4-BE49-F238E27FC236}">
                    <a16:creationId xmlns:a16="http://schemas.microsoft.com/office/drawing/2014/main" id="{F01F5703-9C0D-4460-A2B7-1E05B238A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509" y="4804638"/>
                <a:ext cx="3569758" cy="511084"/>
              </a:xfrm>
              <a:prstGeom prst="rect">
                <a:avLst/>
              </a:prstGeom>
              <a:blipFill>
                <a:blip r:embed="rId6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7">
                <a:extLst>
                  <a:ext uri="{FF2B5EF4-FFF2-40B4-BE49-F238E27FC236}">
                    <a16:creationId xmlns:a16="http://schemas.microsoft.com/office/drawing/2014/main" id="{635B332B-5FC3-40E8-9872-1C9A356794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45970" y="4834100"/>
                <a:ext cx="3569758" cy="511084"/>
              </a:xfrm>
              <a:prstGeom prst="rect">
                <a:avLst/>
              </a:prstGeom>
            </p:spPr>
            <p:txBody>
              <a:bodyPr vert="horz" wrap="square" lIns="0" tIns="0" rIns="36000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2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0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8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6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40000" indent="-180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accent4"/>
                  </a:buClr>
                  <a:buFont typeface="Symbol" panose="05050102010706020507" pitchFamily="18" charset="2"/>
                  <a:buChar char="-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Re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 Placeholder 7">
                <a:extLst>
                  <a:ext uri="{FF2B5EF4-FFF2-40B4-BE49-F238E27FC236}">
                    <a16:creationId xmlns:a16="http://schemas.microsoft.com/office/drawing/2014/main" id="{635B332B-5FC3-40E8-9872-1C9A3567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70" y="4834100"/>
                <a:ext cx="3569758" cy="511084"/>
              </a:xfrm>
              <a:prstGeom prst="rect">
                <a:avLst/>
              </a:prstGeom>
              <a:blipFill>
                <a:blip r:embed="rId7"/>
                <a:stretch>
                  <a:fillRect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5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926E-C699-4C6D-B4EC-DDFE3D50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78D93-9A9F-4C62-B925-A9B26A31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88885-F87A-456E-BC9C-B6604D68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99117-5416-470C-8515-4D2D5D2C0A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“Coasting” times are on the order of </a:t>
            </a:r>
            <a:r>
              <a:rPr lang="el-GR" sz="2000" dirty="0"/>
              <a:t>μ</a:t>
            </a:r>
            <a:r>
              <a:rPr lang="en-US" sz="2000" dirty="0"/>
              <a:t>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small swimmers have almost no inertia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you’re doing depends almost exclusively on current forces and not past ones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Markov-like process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17B7A5-F70A-4344-93F8-1224D051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Reynold’s Number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B8CEBC1-5244-42A2-A774-ECE106C39C3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</p:spTree>
    <p:extLst>
      <p:ext uri="{BB962C8B-B14F-4D97-AF65-F5344CB8AC3E}">
        <p14:creationId xmlns:p14="http://schemas.microsoft.com/office/powerpoint/2010/main" val="167253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DBF0F-3003-48A1-871B-1FFDF33F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B5421-8A0B-49CE-BC3E-214863F7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502C7-DEC2-439E-A457-6E54A15D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09BC2-628C-4C36-B5A1-FC59E64A91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89AB14-C825-4B79-8070-19030B68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Navier-Stokes Equations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05E216-6928-4418-9952-652A163F18B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724E5-31A7-4EF8-B936-A3E1E23B091E}"/>
                  </a:ext>
                </a:extLst>
              </p:cNvPr>
              <p:cNvSpPr txBox="1"/>
              <p:nvPr/>
            </p:nvSpPr>
            <p:spPr>
              <a:xfrm>
                <a:off x="3249817" y="1971669"/>
                <a:ext cx="4448654" cy="955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</m:t>
                      </m:r>
                      <m:sSup>
                        <m:sSupPr>
                          <m:ctrl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724E5-31A7-4EF8-B936-A3E1E23B0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17" y="1971669"/>
                <a:ext cx="4448654" cy="955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011D4A-57BF-45AF-BD2D-23777387FF9D}"/>
              </a:ext>
            </a:extLst>
          </p:cNvPr>
          <p:cNvCxnSpPr/>
          <p:nvPr/>
        </p:nvCxnSpPr>
        <p:spPr>
          <a:xfrm flipV="1">
            <a:off x="2254102" y="2937180"/>
            <a:ext cx="1233377" cy="128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F02E57-8833-4C35-83B4-15158112AF46}"/>
              </a:ext>
            </a:extLst>
          </p:cNvPr>
          <p:cNvCxnSpPr>
            <a:cxnSpLocks/>
          </p:cNvCxnSpPr>
          <p:nvPr/>
        </p:nvCxnSpPr>
        <p:spPr>
          <a:xfrm flipV="1">
            <a:off x="4359463" y="2935932"/>
            <a:ext cx="88605" cy="109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9B2F0D-8AF0-47B5-A3BD-39AFF4F9ADE6}"/>
              </a:ext>
            </a:extLst>
          </p:cNvPr>
          <p:cNvCxnSpPr>
            <a:cxnSpLocks/>
          </p:cNvCxnSpPr>
          <p:nvPr/>
        </p:nvCxnSpPr>
        <p:spPr>
          <a:xfrm flipH="1" flipV="1">
            <a:off x="5904615" y="2983601"/>
            <a:ext cx="602511" cy="134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E1AD80-8806-4F20-928C-F0B65C4C7867}"/>
              </a:ext>
            </a:extLst>
          </p:cNvPr>
          <p:cNvCxnSpPr>
            <a:cxnSpLocks/>
          </p:cNvCxnSpPr>
          <p:nvPr/>
        </p:nvCxnSpPr>
        <p:spPr>
          <a:xfrm flipH="1" flipV="1">
            <a:off x="7362703" y="2812274"/>
            <a:ext cx="1706947" cy="98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651A641-10F0-4FF8-A723-840F09E070D6}"/>
              </a:ext>
            </a:extLst>
          </p:cNvPr>
          <p:cNvSpPr txBox="1"/>
          <p:nvPr/>
        </p:nvSpPr>
        <p:spPr>
          <a:xfrm>
            <a:off x="1301159" y="4501867"/>
            <a:ext cx="2022990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Pressure gradient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634F86-1EAB-49E3-8156-486390EEB6C5}"/>
              </a:ext>
            </a:extLst>
          </p:cNvPr>
          <p:cNvSpPr txBox="1"/>
          <p:nvPr/>
        </p:nvSpPr>
        <p:spPr>
          <a:xfrm>
            <a:off x="3498111" y="4172812"/>
            <a:ext cx="1745863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“Diffusion” term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175B-0771-413C-9074-72E4C338D57B}"/>
              </a:ext>
            </a:extLst>
          </p:cNvPr>
          <p:cNvSpPr txBox="1"/>
          <p:nvPr/>
        </p:nvSpPr>
        <p:spPr>
          <a:xfrm>
            <a:off x="5836734" y="4461166"/>
            <a:ext cx="2239396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 in fluid 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91BF73-3B0B-451E-845A-1C2C13C176AB}"/>
              </a:ext>
            </a:extLst>
          </p:cNvPr>
          <p:cNvSpPr txBox="1"/>
          <p:nvPr/>
        </p:nvSpPr>
        <p:spPr>
          <a:xfrm>
            <a:off x="8559209" y="3878728"/>
            <a:ext cx="1909177" cy="31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Convective force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7DA81C-F2D5-4919-B162-18DB6BE46528}"/>
              </a:ext>
            </a:extLst>
          </p:cNvPr>
          <p:cNvGrpSpPr/>
          <p:nvPr/>
        </p:nvGrpSpPr>
        <p:grpSpPr>
          <a:xfrm>
            <a:off x="3842482" y="4747528"/>
            <a:ext cx="3511916" cy="374718"/>
            <a:chOff x="3611324" y="5566491"/>
            <a:chExt cx="3511916" cy="3747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086376-7C6D-4081-B066-F76EC7B7B5D7}"/>
                </a:ext>
              </a:extLst>
            </p:cNvPr>
            <p:cNvSpPr txBox="1"/>
            <p:nvPr/>
          </p:nvSpPr>
          <p:spPr>
            <a:xfrm>
              <a:off x="3611324" y="5566491"/>
              <a:ext cx="2034211" cy="3747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If Re &lt;&lt; 1 then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0A80C4-6326-48D0-A20C-2E576C7A021C}"/>
                    </a:ext>
                  </a:extLst>
                </p:cNvPr>
                <p:cNvSpPr txBox="1"/>
                <p:nvPr/>
              </p:nvSpPr>
              <p:spPr>
                <a:xfrm>
                  <a:off x="5836734" y="5566491"/>
                  <a:ext cx="1286506" cy="3747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kumimoji="0" lang="el-GR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⃗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80A80C4-6326-48D0-A20C-2E576C7A0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734" y="5566491"/>
                  <a:ext cx="1286506" cy="374718"/>
                </a:xfrm>
                <a:prstGeom prst="rect">
                  <a:avLst/>
                </a:prstGeom>
                <a:blipFill>
                  <a:blip r:embed="rId3"/>
                  <a:stretch>
                    <a:fillRect l="-8531" t="-32787" r="-18009" b="-295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475EF9-9B63-4F5A-9AE9-769B3DA684E2}"/>
              </a:ext>
            </a:extLst>
          </p:cNvPr>
          <p:cNvGrpSpPr/>
          <p:nvPr/>
        </p:nvGrpSpPr>
        <p:grpSpPr>
          <a:xfrm>
            <a:off x="6788546" y="2203629"/>
            <a:ext cx="574157" cy="535776"/>
            <a:chOff x="1010094" y="2983601"/>
            <a:chExt cx="765543" cy="5955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CD83D29-04C4-425D-97E1-9CF7AAB502C3}"/>
                </a:ext>
              </a:extLst>
            </p:cNvPr>
            <p:cNvCxnSpPr/>
            <p:nvPr/>
          </p:nvCxnSpPr>
          <p:spPr>
            <a:xfrm flipV="1">
              <a:off x="1020726" y="2983601"/>
              <a:ext cx="754911" cy="5955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8193AB-09D4-4FD0-8C28-910BE4614C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094" y="2983601"/>
              <a:ext cx="754911" cy="5955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F5C53DE5-1D1E-449F-BFA9-49D0527FFD4A}"/>
              </a:ext>
            </a:extLst>
          </p:cNvPr>
          <p:cNvSpPr/>
          <p:nvPr/>
        </p:nvSpPr>
        <p:spPr>
          <a:xfrm>
            <a:off x="4175031" y="2062923"/>
            <a:ext cx="900533" cy="7658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4C4ADB-BEC4-4025-90B3-4FF44A1D47DB}"/>
              </a:ext>
            </a:extLst>
          </p:cNvPr>
          <p:cNvGrpSpPr/>
          <p:nvPr/>
        </p:nvGrpSpPr>
        <p:grpSpPr>
          <a:xfrm>
            <a:off x="5521843" y="2181476"/>
            <a:ext cx="574157" cy="535776"/>
            <a:chOff x="1010094" y="2983601"/>
            <a:chExt cx="765543" cy="59555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5FEBB0-055F-4AD9-A4F4-656D7C56AE21}"/>
                </a:ext>
              </a:extLst>
            </p:cNvPr>
            <p:cNvCxnSpPr/>
            <p:nvPr/>
          </p:nvCxnSpPr>
          <p:spPr>
            <a:xfrm flipV="1">
              <a:off x="1020726" y="2983601"/>
              <a:ext cx="754911" cy="5955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C55BE8-135F-4481-B797-F8621B9C4B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094" y="2983601"/>
              <a:ext cx="754911" cy="59555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5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00FEF-D3E7-4E51-A6FC-908B773D0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8DBF8-E071-4542-8CAC-25063970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42D7D-E870-45D5-B547-CD4A6C4F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0E78A1-0DFC-4A68-ADC8-E5F0D606C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7E8CDA-C3DD-4B63-BA6D-136EA4BE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Scallop Theorem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633A1F9-ACA2-46DA-94F2-0556E644241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8B69E8-3223-47FC-8116-2E17023D1C26}"/>
              </a:ext>
            </a:extLst>
          </p:cNvPr>
          <p:cNvGrpSpPr/>
          <p:nvPr/>
        </p:nvGrpSpPr>
        <p:grpSpPr>
          <a:xfrm>
            <a:off x="3052762" y="1600050"/>
            <a:ext cx="6086475" cy="4621787"/>
            <a:chOff x="3052762" y="1600050"/>
            <a:chExt cx="6086475" cy="462178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BC2542F-9145-452B-9CA1-48E70051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762" y="1600050"/>
              <a:ext cx="60864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BB02FD-7266-46E4-997F-EF52F35AC90F}"/>
                </a:ext>
              </a:extLst>
            </p:cNvPr>
            <p:cNvSpPr txBox="1"/>
            <p:nvPr/>
          </p:nvSpPr>
          <p:spPr>
            <a:xfrm>
              <a:off x="3940510" y="5972025"/>
              <a:ext cx="3278997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b="0" i="0" dirty="0">
                  <a:solidFill>
                    <a:srgbClr val="444444"/>
                  </a:solidFill>
                  <a:effectLst/>
                  <a:latin typeface="Lato" panose="020F0502020204030203" pitchFamily="34" charset="0"/>
                </a:rPr>
                <a:t>Robertson et al. 2019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052" name="Picture 4" descr="Swimming Scallop GIFs | Tenor">
            <a:extLst>
              <a:ext uri="{FF2B5EF4-FFF2-40B4-BE49-F238E27FC236}">
                <a16:creationId xmlns:a16="http://schemas.microsoft.com/office/drawing/2014/main" id="{C7397BD9-3188-431A-A01D-B408862A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020" y="1689478"/>
            <a:ext cx="5710062" cy="42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34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A711A-CC19-4CD0-959F-2A717DE1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6A8B3E-9C54-4195-91C6-7C51F9CA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3EE1C-27E5-4F95-A88A-878903F4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6FC580-BC48-4522-AC67-706D353AC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100</a:t>
            </a:r>
            <a:r>
              <a:rPr lang="el-GR" dirty="0"/>
              <a:t>μ</a:t>
            </a:r>
            <a:r>
              <a:rPr lang="en-US" dirty="0"/>
              <a:t>m – 1cm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28BB3BF-1E1E-418D-9495-46AE6440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CCE0A5-FC2F-4020-9492-066E7D77332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788145-4AF2-4A8C-AB7C-49D06448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82" y="3572102"/>
            <a:ext cx="4521432" cy="10541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129ABC-83EF-4CC5-B075-E39923845DC8}"/>
              </a:ext>
            </a:extLst>
          </p:cNvPr>
          <p:cNvGrpSpPr/>
          <p:nvPr/>
        </p:nvGrpSpPr>
        <p:grpSpPr>
          <a:xfrm>
            <a:off x="4325910" y="1949139"/>
            <a:ext cx="3036793" cy="918136"/>
            <a:chOff x="3338623" y="4435457"/>
            <a:chExt cx="3036793" cy="918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300860-34BF-4BFA-A1B0-219E262C441B}"/>
                    </a:ext>
                  </a:extLst>
                </p:cNvPr>
                <p:cNvSpPr txBox="1"/>
                <p:nvPr/>
              </p:nvSpPr>
              <p:spPr>
                <a:xfrm>
                  <a:off x="4976892" y="4435457"/>
                  <a:ext cx="1398524" cy="9181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sty m:val="p"/>
                              </m:rPr>
                              <a:rPr kumimoji="0" lang="el-GR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5300860-34BF-4BFA-A1B0-219E262C4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6892" y="4435457"/>
                  <a:ext cx="1398524" cy="9181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A30734-8547-417D-B171-46978ED4D23C}"/>
                </a:ext>
              </a:extLst>
            </p:cNvPr>
            <p:cNvSpPr txBox="1"/>
            <p:nvPr/>
          </p:nvSpPr>
          <p:spPr>
            <a:xfrm>
              <a:off x="3338623" y="4678326"/>
              <a:ext cx="1638269" cy="31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Coasting time: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316E35E3-44D7-4137-B0CD-160D2742CBAB}"/>
              </a:ext>
            </a:extLst>
          </p:cNvPr>
          <p:cNvSpPr/>
          <p:nvPr/>
        </p:nvSpPr>
        <p:spPr>
          <a:xfrm>
            <a:off x="3546582" y="3710246"/>
            <a:ext cx="723014" cy="7230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CFD8A7-5106-4BD1-9B64-9520B065F142}"/>
              </a:ext>
            </a:extLst>
          </p:cNvPr>
          <p:cNvSpPr/>
          <p:nvPr/>
        </p:nvSpPr>
        <p:spPr>
          <a:xfrm>
            <a:off x="7352468" y="3396381"/>
            <a:ext cx="1405596" cy="14055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28FC5-8701-4EBB-9CC8-3515FB2193BF}"/>
                  </a:ext>
                </a:extLst>
              </p:cNvPr>
              <p:cNvSpPr txBox="1"/>
              <p:nvPr/>
            </p:nvSpPr>
            <p:spPr>
              <a:xfrm>
                <a:off x="4854131" y="5068681"/>
                <a:ext cx="2220095" cy="1037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𝑠𝑤𝑖𝑚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l-GR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D28FC5-8701-4EBB-9CC8-3515FB21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131" y="5068681"/>
                <a:ext cx="2220095" cy="1037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3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98E7E-9AAD-4449-85FF-240E07EAC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1A1EC-AE8D-49FC-8770-BEF5AA5BBB90}" type="datetime4">
              <a:rPr lang="de-DE" smtClean="0"/>
              <a:t>5. Oktober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D51BA-909A-4101-B58E-4685761F7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Friedrich-Alexander-Universität Erlangen-Nürnberg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3FD66-A958-44E5-A436-C07953E9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73A1AC-4469-4FF3-91A0-2DE79E797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C08263-8F4C-4230-AC8F-2C22C001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Model/Method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3647E4-9C1E-42BD-9623-E0022E213D7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6AC7D-C93D-4427-981C-5DACC5020EF2}"/>
                  </a:ext>
                </a:extLst>
              </p:cNvPr>
              <p:cNvSpPr txBox="1"/>
              <p:nvPr/>
            </p:nvSpPr>
            <p:spPr>
              <a:xfrm>
                <a:off x="3157556" y="2220482"/>
                <a:ext cx="4749762" cy="969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6AC7D-C93D-4427-981C-5DACC5020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56" y="2220482"/>
                <a:ext cx="4749762" cy="9691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49F4AB1-3742-4BA3-8691-BE4A59E9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64" y="3513980"/>
            <a:ext cx="3816546" cy="806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8000-664D-4984-9919-CFE55D16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911" y="4397461"/>
            <a:ext cx="4464279" cy="78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93CE3F-EC19-4699-8EFF-D13FE01A2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911" y="5261892"/>
            <a:ext cx="2806844" cy="92079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241C578-624F-4C71-A79A-C0286D4D4D62}"/>
              </a:ext>
            </a:extLst>
          </p:cNvPr>
          <p:cNvGrpSpPr/>
          <p:nvPr/>
        </p:nvGrpSpPr>
        <p:grpSpPr>
          <a:xfrm>
            <a:off x="5847907" y="2705037"/>
            <a:ext cx="5634191" cy="2483923"/>
            <a:chOff x="5847907" y="2705037"/>
            <a:chExt cx="5634191" cy="248392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635E0B-7E02-42D7-8C6D-8A8117A5FE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7907" y="2947779"/>
              <a:ext cx="2881423" cy="720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6FFCA-5428-4919-8269-FEE64F408671}"/>
                    </a:ext>
                  </a:extLst>
                </p:cNvPr>
                <p:cNvSpPr txBox="1"/>
                <p:nvPr/>
              </p:nvSpPr>
              <p:spPr>
                <a:xfrm>
                  <a:off x="8830967" y="2705037"/>
                  <a:ext cx="1840311" cy="7317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indent="0" algn="l" defTabSz="914400" rtl="0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12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⁡(2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𝑓𝑡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± </m:t>
                        </m:r>
                        <m:f>
                          <m:f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num>
                          <m:den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926FFCA-5428-4919-8269-FEE64F408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967" y="2705037"/>
                  <a:ext cx="1840311" cy="7317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16F433-EDC3-4EF0-9425-77095B4F6431}"/>
                </a:ext>
              </a:extLst>
            </p:cNvPr>
            <p:cNvCxnSpPr/>
            <p:nvPr/>
          </p:nvCxnSpPr>
          <p:spPr>
            <a:xfrm flipH="1" flipV="1">
              <a:off x="10417351" y="3429000"/>
              <a:ext cx="140779" cy="891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2BA09-FD42-4E49-B9E4-7BCD0C9FC3A4}"/>
                </a:ext>
              </a:extLst>
            </p:cNvPr>
            <p:cNvSpPr txBox="1"/>
            <p:nvPr/>
          </p:nvSpPr>
          <p:spPr>
            <a:xfrm>
              <a:off x="10100929" y="4397461"/>
              <a:ext cx="1381169" cy="791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>
                  <a:solidFill>
                    <a:prstClr val="black"/>
                  </a:solidFill>
                  <a:latin typeface="Arial"/>
                </a:rPr>
                <a:t>Relative phase shift between swimmers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1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U Erlangen-Nürnberg">
  <a:themeElements>
    <a:clrScheme name="FAU">
      <a:dk1>
        <a:sysClr val="windowText" lastClr="000000"/>
      </a:dk1>
      <a:lt1>
        <a:srgbClr val="FFFFFF"/>
      </a:lt1>
      <a:dk2>
        <a:srgbClr val="04316A"/>
      </a:dk2>
      <a:lt2>
        <a:srgbClr val="FFFFFF"/>
      </a:lt2>
      <a:accent1>
        <a:srgbClr val="7F7F7F"/>
      </a:accent1>
      <a:accent2>
        <a:srgbClr val="041E42"/>
      </a:accent2>
      <a:accent3>
        <a:srgbClr val="004A9F"/>
      </a:accent3>
      <a:accent4>
        <a:srgbClr val="04316A"/>
      </a:accent4>
      <a:accent5>
        <a:srgbClr val="CED9E7"/>
      </a:accent5>
      <a:accent6>
        <a:srgbClr val="C7C7C7"/>
      </a:accent6>
      <a:hlink>
        <a:srgbClr val="004A9F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1A7FE3-81F7-4596-A188-3EE8D4188E1F}">
  <ds:schemaRefs>
    <ds:schemaRef ds:uri="http://purl.org/dc/dcmitype/"/>
    <ds:schemaRef ds:uri="5d4c14f1-5e26-4315-944b-e10ebb29e5be"/>
    <ds:schemaRef ds:uri="http://purl.org/dc/elements/1.1/"/>
    <ds:schemaRef ds:uri="http://schemas.microsoft.com/office/2006/metadata/properties"/>
    <ds:schemaRef ds:uri="e1a9e197-d112-4abb-aa0c-4ed035d690a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5AD1C0-BCB0-4FDF-A64C-8B8F10629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466</Words>
  <Application>Microsoft Office PowerPoint</Application>
  <PresentationFormat>Widescreen</PresentationFormat>
  <Paragraphs>155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Lato</vt:lpstr>
      <vt:lpstr>Symbol</vt:lpstr>
      <vt:lpstr>FAU Erlangen-Nürnberg</vt:lpstr>
      <vt:lpstr>Advanced Computational Physics 2</vt:lpstr>
      <vt:lpstr>Outline</vt:lpstr>
      <vt:lpstr>Reynold’s Number</vt:lpstr>
      <vt:lpstr>Reynold’s Number</vt:lpstr>
      <vt:lpstr>Low Reynold’s Number</vt:lpstr>
      <vt:lpstr>Navier-Stokes Equations</vt:lpstr>
      <vt:lpstr>Scallop Theorem</vt:lpstr>
      <vt:lpstr>Mesoscale</vt:lpstr>
      <vt:lpstr>Model/Method</vt:lpstr>
      <vt:lpstr>Oseen Tensor</vt:lpstr>
      <vt:lpstr>Method</vt:lpstr>
      <vt:lpstr>Results</vt:lpstr>
      <vt:lpstr>Results</vt:lpstr>
      <vt:lpstr>Results</vt:lpstr>
      <vt:lpstr>Results</vt:lpstr>
      <vt:lpstr>Results</vt:lpstr>
      <vt:lpstr>Results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Christian Neureuter</cp:lastModifiedBy>
  <cp:revision>120</cp:revision>
  <dcterms:created xsi:type="dcterms:W3CDTF">2021-11-18T07:49:57Z</dcterms:created>
  <dcterms:modified xsi:type="dcterms:W3CDTF">2022-10-05T15:33:17Z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